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Default Extension="jpeg" ContentType="image/jpeg"/>
  <Default Extension="emf" ContentType="image/x-emf"/>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Default Extension="wav" ContentType="audio/wav"/>
  <Override PartName="/ppt/notesSlides/notesSlide15.xml" ContentType="application/vnd.openxmlformats-officedocument.presentationml.notesSlide+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0"/>
  </p:notesMasterIdLst>
  <p:handoutMasterIdLst>
    <p:handoutMasterId r:id="rId21"/>
  </p:handoutMasterIdLst>
  <p:sldIdLst>
    <p:sldId id="256" r:id="rId2"/>
    <p:sldId id="260" r:id="rId3"/>
    <p:sldId id="262" r:id="rId4"/>
    <p:sldId id="275" r:id="rId5"/>
    <p:sldId id="257" r:id="rId6"/>
    <p:sldId id="282" r:id="rId7"/>
    <p:sldId id="258" r:id="rId8"/>
    <p:sldId id="263" r:id="rId9"/>
    <p:sldId id="265" r:id="rId10"/>
    <p:sldId id="266" r:id="rId11"/>
    <p:sldId id="267" r:id="rId12"/>
    <p:sldId id="271" r:id="rId13"/>
    <p:sldId id="268" r:id="rId14"/>
    <p:sldId id="270" r:id="rId15"/>
    <p:sldId id="269" r:id="rId16"/>
    <p:sldId id="276" r:id="rId17"/>
    <p:sldId id="281" r:id="rId18"/>
    <p:sldId id="278" r:id="rId19"/>
  </p:sldIdLst>
  <p:sldSz cx="9144000" cy="6858000" type="screen4x3"/>
  <p:notesSz cx="6858000" cy="9144000"/>
  <p:defaultTextStyle>
    <a:defPPr>
      <a:defRPr lang="en-US"/>
    </a:defPPr>
    <a:lvl1pPr algn="l" rtl="0" fontAlgn="base">
      <a:spcBef>
        <a:spcPct val="20000"/>
      </a:spcBef>
      <a:spcAft>
        <a:spcPct val="0"/>
      </a:spcAft>
      <a:defRPr sz="2800" b="1" kern="1200">
        <a:solidFill>
          <a:schemeClr val="tx1"/>
        </a:solidFill>
        <a:latin typeface="Comic Sans MS" pitchFamily="66" charset="0"/>
        <a:ea typeface="+mn-ea"/>
        <a:cs typeface="+mn-cs"/>
      </a:defRPr>
    </a:lvl1pPr>
    <a:lvl2pPr marL="457200" algn="l" rtl="0" fontAlgn="base">
      <a:spcBef>
        <a:spcPct val="20000"/>
      </a:spcBef>
      <a:spcAft>
        <a:spcPct val="0"/>
      </a:spcAft>
      <a:defRPr sz="2800" b="1" kern="1200">
        <a:solidFill>
          <a:schemeClr val="tx1"/>
        </a:solidFill>
        <a:latin typeface="Comic Sans MS" pitchFamily="66" charset="0"/>
        <a:ea typeface="+mn-ea"/>
        <a:cs typeface="+mn-cs"/>
      </a:defRPr>
    </a:lvl2pPr>
    <a:lvl3pPr marL="914400" algn="l" rtl="0" fontAlgn="base">
      <a:spcBef>
        <a:spcPct val="20000"/>
      </a:spcBef>
      <a:spcAft>
        <a:spcPct val="0"/>
      </a:spcAft>
      <a:defRPr sz="2800" b="1" kern="1200">
        <a:solidFill>
          <a:schemeClr val="tx1"/>
        </a:solidFill>
        <a:latin typeface="Comic Sans MS" pitchFamily="66" charset="0"/>
        <a:ea typeface="+mn-ea"/>
        <a:cs typeface="+mn-cs"/>
      </a:defRPr>
    </a:lvl3pPr>
    <a:lvl4pPr marL="1371600" algn="l" rtl="0" fontAlgn="base">
      <a:spcBef>
        <a:spcPct val="20000"/>
      </a:spcBef>
      <a:spcAft>
        <a:spcPct val="0"/>
      </a:spcAft>
      <a:defRPr sz="2800" b="1" kern="1200">
        <a:solidFill>
          <a:schemeClr val="tx1"/>
        </a:solidFill>
        <a:latin typeface="Comic Sans MS" pitchFamily="66" charset="0"/>
        <a:ea typeface="+mn-ea"/>
        <a:cs typeface="+mn-cs"/>
      </a:defRPr>
    </a:lvl4pPr>
    <a:lvl5pPr marL="1828800" algn="l" rtl="0" fontAlgn="base">
      <a:spcBef>
        <a:spcPct val="20000"/>
      </a:spcBef>
      <a:spcAft>
        <a:spcPct val="0"/>
      </a:spcAft>
      <a:defRPr sz="2800" b="1" kern="1200">
        <a:solidFill>
          <a:schemeClr val="tx1"/>
        </a:solidFill>
        <a:latin typeface="Comic Sans MS" pitchFamily="66" charset="0"/>
        <a:ea typeface="+mn-ea"/>
        <a:cs typeface="+mn-cs"/>
      </a:defRPr>
    </a:lvl5pPr>
    <a:lvl6pPr marL="2286000" algn="l" defTabSz="914400" rtl="0" eaLnBrk="1" latinLnBrk="0" hangingPunct="1">
      <a:defRPr sz="2800" b="1" kern="1200">
        <a:solidFill>
          <a:schemeClr val="tx1"/>
        </a:solidFill>
        <a:latin typeface="Comic Sans MS" pitchFamily="66" charset="0"/>
        <a:ea typeface="+mn-ea"/>
        <a:cs typeface="+mn-cs"/>
      </a:defRPr>
    </a:lvl6pPr>
    <a:lvl7pPr marL="2743200" algn="l" defTabSz="914400" rtl="0" eaLnBrk="1" latinLnBrk="0" hangingPunct="1">
      <a:defRPr sz="2800" b="1" kern="1200">
        <a:solidFill>
          <a:schemeClr val="tx1"/>
        </a:solidFill>
        <a:latin typeface="Comic Sans MS" pitchFamily="66" charset="0"/>
        <a:ea typeface="+mn-ea"/>
        <a:cs typeface="+mn-cs"/>
      </a:defRPr>
    </a:lvl7pPr>
    <a:lvl8pPr marL="3200400" algn="l" defTabSz="914400" rtl="0" eaLnBrk="1" latinLnBrk="0" hangingPunct="1">
      <a:defRPr sz="2800" b="1" kern="1200">
        <a:solidFill>
          <a:schemeClr val="tx1"/>
        </a:solidFill>
        <a:latin typeface="Comic Sans MS" pitchFamily="66" charset="0"/>
        <a:ea typeface="+mn-ea"/>
        <a:cs typeface="+mn-cs"/>
      </a:defRPr>
    </a:lvl8pPr>
    <a:lvl9pPr marL="3657600" algn="l" defTabSz="914400" rtl="0" eaLnBrk="1" latinLnBrk="0" hangingPunct="1">
      <a:defRPr sz="2800" b="1" kern="1200">
        <a:solidFill>
          <a:schemeClr val="tx1"/>
        </a:solidFill>
        <a:latin typeface="Comic Sans MS" pitchFamily="66"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3333FF"/>
    <a:srgbClr val="33CC33"/>
    <a:srgbClr val="0000FF"/>
    <a:srgbClr val="6600CC"/>
    <a:srgbClr val="FFFF00"/>
    <a:srgbClr val="00FF00"/>
    <a:srgbClr val="FF6600"/>
    <a:srgbClr val="FF66CC"/>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877" autoAdjust="0"/>
    <p:restoredTop sz="94711" autoAdjust="0"/>
  </p:normalViewPr>
  <p:slideViewPr>
    <p:cSldViewPr>
      <p:cViewPr>
        <p:scale>
          <a:sx n="66" d="100"/>
          <a:sy n="66" d="100"/>
        </p:scale>
        <p:origin x="-1200" y="-28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682"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35" tIns="45718" rIns="91435" bIns="45718" numCol="1" anchor="t" anchorCtr="0" compatLnSpc="1">
            <a:prstTxWarp prst="textNoShape">
              <a:avLst/>
            </a:prstTxWarp>
          </a:bodyPr>
          <a:lstStyle>
            <a:lvl1pPr>
              <a:defRPr sz="1200"/>
            </a:lvl1pPr>
          </a:lstStyle>
          <a:p>
            <a:endParaRPr lang="en-US"/>
          </a:p>
        </p:txBody>
      </p:sp>
      <p:sp>
        <p:nvSpPr>
          <p:cNvPr id="71683" name="Rectangle 3"/>
          <p:cNvSpPr>
            <a:spLocks noGrp="1" noChangeArrowheads="1"/>
          </p:cNvSpPr>
          <p:nvPr>
            <p:ph type="dt" sz="quarter" idx="1"/>
          </p:nvPr>
        </p:nvSpPr>
        <p:spPr bwMode="auto">
          <a:xfrm>
            <a:off x="3886200" y="0"/>
            <a:ext cx="29718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35" tIns="45718" rIns="91435" bIns="45718" numCol="1" anchor="t" anchorCtr="0" compatLnSpc="1">
            <a:prstTxWarp prst="textNoShape">
              <a:avLst/>
            </a:prstTxWarp>
          </a:bodyPr>
          <a:lstStyle>
            <a:lvl1pPr algn="r">
              <a:defRPr sz="1200"/>
            </a:lvl1pPr>
          </a:lstStyle>
          <a:p>
            <a:endParaRPr lang="en-US"/>
          </a:p>
        </p:txBody>
      </p:sp>
      <p:sp>
        <p:nvSpPr>
          <p:cNvPr id="71684" name="Rectangle 4"/>
          <p:cNvSpPr>
            <a:spLocks noGrp="1" noChangeArrowheads="1"/>
          </p:cNvSpPr>
          <p:nvPr>
            <p:ph type="ftr" sz="quarter" idx="2"/>
          </p:nvPr>
        </p:nvSpPr>
        <p:spPr bwMode="auto">
          <a:xfrm>
            <a:off x="0" y="8686800"/>
            <a:ext cx="29718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35" tIns="45718" rIns="91435" bIns="45718" numCol="1" anchor="b" anchorCtr="0" compatLnSpc="1">
            <a:prstTxWarp prst="textNoShape">
              <a:avLst/>
            </a:prstTxWarp>
          </a:bodyPr>
          <a:lstStyle>
            <a:lvl1pPr>
              <a:defRPr sz="1200"/>
            </a:lvl1pPr>
          </a:lstStyle>
          <a:p>
            <a:endParaRPr lang="en-US"/>
          </a:p>
        </p:txBody>
      </p:sp>
      <p:sp>
        <p:nvSpPr>
          <p:cNvPr id="71685" name="Rectangle 5"/>
          <p:cNvSpPr>
            <a:spLocks noGrp="1" noChangeArrowheads="1"/>
          </p:cNvSpPr>
          <p:nvPr>
            <p:ph type="sldNum" sz="quarter" idx="3"/>
          </p:nvPr>
        </p:nvSpPr>
        <p:spPr bwMode="auto">
          <a:xfrm>
            <a:off x="3886200" y="8686800"/>
            <a:ext cx="29718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35" tIns="45718" rIns="91435" bIns="45718" numCol="1" anchor="b" anchorCtr="0" compatLnSpc="1">
            <a:prstTxWarp prst="textNoShape">
              <a:avLst/>
            </a:prstTxWarp>
          </a:bodyPr>
          <a:lstStyle>
            <a:lvl1pPr algn="r">
              <a:defRPr sz="1200"/>
            </a:lvl1pPr>
          </a:lstStyle>
          <a:p>
            <a:fld id="{A0CD7D70-2645-4E5F-AEF4-77054D895CAC}" type="slidenum">
              <a:rPr lang="en-US"/>
              <a:pPr/>
              <a:t>‹#›</a:t>
            </a:fld>
            <a:endParaRPr lang="en-US"/>
          </a:p>
        </p:txBody>
      </p:sp>
    </p:spTree>
    <p:extLst>
      <p:ext uri="{BB962C8B-B14F-4D97-AF65-F5344CB8AC3E}">
        <p14:creationId xmlns:p14="http://schemas.microsoft.com/office/powerpoint/2010/main" xmlns="" val="284824984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8610"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35" tIns="45718" rIns="91435" bIns="45718" numCol="1" anchor="t" anchorCtr="0" compatLnSpc="1">
            <a:prstTxWarp prst="textNoShape">
              <a:avLst/>
            </a:prstTxWarp>
          </a:bodyPr>
          <a:lstStyle>
            <a:lvl1pPr>
              <a:spcBef>
                <a:spcPct val="0"/>
              </a:spcBef>
              <a:defRPr sz="1200" b="0">
                <a:latin typeface="Arial" charset="0"/>
              </a:defRPr>
            </a:lvl1pPr>
          </a:lstStyle>
          <a:p>
            <a:endParaRPr lang="en-US"/>
          </a:p>
        </p:txBody>
      </p:sp>
      <p:sp>
        <p:nvSpPr>
          <p:cNvPr id="68611"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35" tIns="45718" rIns="91435" bIns="45718" numCol="1" anchor="t" anchorCtr="0" compatLnSpc="1">
            <a:prstTxWarp prst="textNoShape">
              <a:avLst/>
            </a:prstTxWarp>
          </a:bodyPr>
          <a:lstStyle>
            <a:lvl1pPr algn="r">
              <a:spcBef>
                <a:spcPct val="0"/>
              </a:spcBef>
              <a:defRPr sz="1200" b="0">
                <a:latin typeface="Arial" charset="0"/>
              </a:defRPr>
            </a:lvl1pPr>
          </a:lstStyle>
          <a:p>
            <a:endParaRPr lang="en-US"/>
          </a:p>
        </p:txBody>
      </p:sp>
      <p:sp>
        <p:nvSpPr>
          <p:cNvPr id="68612"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AF507438-7753-43E0-B8FC-AC1667EBCBE1}">
              <a14:hiddenEffects xmlns:a14="http://schemas.microsoft.com/office/drawing/2010/main" xmlns="">
                <a:effectLst>
                  <a:outerShdw dist="35921" dir="2700000" algn="ctr" rotWithShape="0">
                    <a:srgbClr val="808080"/>
                  </a:outerShdw>
                </a:effectLst>
              </a14:hiddenEffects>
            </a:ext>
            <a:ext uri="{53640926-AAD7-44D8-BBD7-CCE9431645EC}">
              <a14:shadowObscured xmlns:a14="http://schemas.microsoft.com/office/drawing/2010/main" xmlns="" val="1"/>
            </a:ext>
          </a:extLst>
        </p:spPr>
      </p:sp>
      <p:sp>
        <p:nvSpPr>
          <p:cNvPr id="68613"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35" tIns="45718" rIns="91435" bIns="45718"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68614"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35" tIns="45718" rIns="91435" bIns="45718" numCol="1" anchor="b" anchorCtr="0" compatLnSpc="1">
            <a:prstTxWarp prst="textNoShape">
              <a:avLst/>
            </a:prstTxWarp>
          </a:bodyPr>
          <a:lstStyle>
            <a:lvl1pPr>
              <a:spcBef>
                <a:spcPct val="0"/>
              </a:spcBef>
              <a:defRPr sz="1200" b="0">
                <a:latin typeface="Arial" charset="0"/>
              </a:defRPr>
            </a:lvl1pPr>
          </a:lstStyle>
          <a:p>
            <a:endParaRPr lang="en-US"/>
          </a:p>
        </p:txBody>
      </p:sp>
      <p:sp>
        <p:nvSpPr>
          <p:cNvPr id="68615"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35" tIns="45718" rIns="91435" bIns="45718" numCol="1" anchor="b" anchorCtr="0" compatLnSpc="1">
            <a:prstTxWarp prst="textNoShape">
              <a:avLst/>
            </a:prstTxWarp>
          </a:bodyPr>
          <a:lstStyle>
            <a:lvl1pPr algn="r">
              <a:spcBef>
                <a:spcPct val="0"/>
              </a:spcBef>
              <a:defRPr sz="1200" b="0">
                <a:latin typeface="Arial" charset="0"/>
              </a:defRPr>
            </a:lvl1pPr>
          </a:lstStyle>
          <a:p>
            <a:fld id="{874A2756-183B-47E8-846E-56D3F5AB0FF4}" type="slidenum">
              <a:rPr lang="en-US"/>
              <a:pPr/>
              <a:t>‹#›</a:t>
            </a:fld>
            <a:endParaRPr lang="en-US"/>
          </a:p>
        </p:txBody>
      </p:sp>
    </p:spTree>
    <p:extLst>
      <p:ext uri="{BB962C8B-B14F-4D97-AF65-F5344CB8AC3E}">
        <p14:creationId xmlns:p14="http://schemas.microsoft.com/office/powerpoint/2010/main" xmlns="" val="1973511473"/>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C293A7C-C4B4-457A-BA94-9BDE8139724D}" type="slidenum">
              <a:rPr lang="en-US"/>
              <a:pPr/>
              <a:t>1</a:t>
            </a:fld>
            <a:endParaRPr lang="en-US"/>
          </a:p>
        </p:txBody>
      </p:sp>
      <p:sp>
        <p:nvSpPr>
          <p:cNvPr id="73730" name="Rectangle 2"/>
          <p:cNvSpPr>
            <a:spLocks noGrp="1" noRot="1" noChangeAspect="1" noChangeArrowheads="1" noTextEdit="1"/>
          </p:cNvSpPr>
          <p:nvPr>
            <p:ph type="sldImg"/>
          </p:nvPr>
        </p:nvSpPr>
        <p:spPr>
          <a:ln/>
        </p:spPr>
      </p:sp>
      <p:sp>
        <p:nvSpPr>
          <p:cNvPr id="7373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C7BD8D2-E43B-4062-A4D9-7BD518634B5D}" type="slidenum">
              <a:rPr lang="en-US"/>
              <a:pPr/>
              <a:t>10</a:t>
            </a:fld>
            <a:endParaRPr lang="en-US"/>
          </a:p>
        </p:txBody>
      </p:sp>
      <p:sp>
        <p:nvSpPr>
          <p:cNvPr id="81922" name="Rectangle 2"/>
          <p:cNvSpPr>
            <a:spLocks noGrp="1" noRot="1" noChangeAspect="1" noChangeArrowheads="1" noTextEdit="1"/>
          </p:cNvSpPr>
          <p:nvPr>
            <p:ph type="sldImg"/>
          </p:nvPr>
        </p:nvSpPr>
        <p:spPr>
          <a:ln/>
        </p:spPr>
      </p:sp>
      <p:sp>
        <p:nvSpPr>
          <p:cNvPr id="8192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A3125F7-F457-4372-B68D-B674ADA23105}" type="slidenum">
              <a:rPr lang="en-US"/>
              <a:pPr/>
              <a:t>11</a:t>
            </a:fld>
            <a:endParaRPr lang="en-US"/>
          </a:p>
        </p:txBody>
      </p:sp>
      <p:sp>
        <p:nvSpPr>
          <p:cNvPr id="82946" name="Rectangle 2"/>
          <p:cNvSpPr>
            <a:spLocks noGrp="1" noRot="1" noChangeAspect="1" noChangeArrowheads="1" noTextEdit="1"/>
          </p:cNvSpPr>
          <p:nvPr>
            <p:ph type="sldImg"/>
          </p:nvPr>
        </p:nvSpPr>
        <p:spPr>
          <a:ln/>
        </p:spPr>
      </p:sp>
      <p:sp>
        <p:nvSpPr>
          <p:cNvPr id="8294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414B25D-F8D3-40F1-BA98-C8EBE9A4A541}" type="slidenum">
              <a:rPr lang="en-US"/>
              <a:pPr/>
              <a:t>12</a:t>
            </a:fld>
            <a:endParaRPr lang="en-US"/>
          </a:p>
        </p:txBody>
      </p:sp>
      <p:sp>
        <p:nvSpPr>
          <p:cNvPr id="83970" name="Rectangle 2"/>
          <p:cNvSpPr>
            <a:spLocks noGrp="1" noRot="1" noChangeAspect="1" noChangeArrowheads="1" noTextEdit="1"/>
          </p:cNvSpPr>
          <p:nvPr>
            <p:ph type="sldImg"/>
          </p:nvPr>
        </p:nvSpPr>
        <p:spPr>
          <a:ln/>
        </p:spPr>
      </p:sp>
      <p:sp>
        <p:nvSpPr>
          <p:cNvPr id="8397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7739178-2AAC-4DF0-B5FE-A181D482A7F0}" type="slidenum">
              <a:rPr lang="en-US"/>
              <a:pPr/>
              <a:t>13</a:t>
            </a:fld>
            <a:endParaRPr lang="en-US"/>
          </a:p>
        </p:txBody>
      </p:sp>
      <p:sp>
        <p:nvSpPr>
          <p:cNvPr id="84994" name="Rectangle 2"/>
          <p:cNvSpPr>
            <a:spLocks noGrp="1" noRot="1" noChangeAspect="1" noChangeArrowheads="1" noTextEdit="1"/>
          </p:cNvSpPr>
          <p:nvPr>
            <p:ph type="sldImg"/>
          </p:nvPr>
        </p:nvSpPr>
        <p:spPr>
          <a:ln/>
        </p:spPr>
      </p:sp>
      <p:sp>
        <p:nvSpPr>
          <p:cNvPr id="8499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A6ECE42-7B05-4757-84F3-495680AEEC4A}" type="slidenum">
              <a:rPr lang="en-US"/>
              <a:pPr/>
              <a:t>14</a:t>
            </a:fld>
            <a:endParaRPr lang="en-US"/>
          </a:p>
        </p:txBody>
      </p:sp>
      <p:sp>
        <p:nvSpPr>
          <p:cNvPr id="86018" name="Rectangle 2"/>
          <p:cNvSpPr>
            <a:spLocks noGrp="1" noRot="1" noChangeAspect="1" noChangeArrowheads="1" noTextEdit="1"/>
          </p:cNvSpPr>
          <p:nvPr>
            <p:ph type="sldImg"/>
          </p:nvPr>
        </p:nvSpPr>
        <p:spPr>
          <a:ln/>
        </p:spPr>
      </p:sp>
      <p:sp>
        <p:nvSpPr>
          <p:cNvPr id="8601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971FB8B-EC62-4C8E-8830-C291E065402B}" type="slidenum">
              <a:rPr lang="en-US"/>
              <a:pPr/>
              <a:t>15</a:t>
            </a:fld>
            <a:endParaRPr lang="en-US"/>
          </a:p>
        </p:txBody>
      </p:sp>
      <p:sp>
        <p:nvSpPr>
          <p:cNvPr id="87042" name="Rectangle 2"/>
          <p:cNvSpPr>
            <a:spLocks noGrp="1" noRot="1" noChangeAspect="1" noChangeArrowheads="1" noTextEdit="1"/>
          </p:cNvSpPr>
          <p:nvPr>
            <p:ph type="sldImg"/>
          </p:nvPr>
        </p:nvSpPr>
        <p:spPr>
          <a:ln/>
        </p:spPr>
      </p:sp>
      <p:sp>
        <p:nvSpPr>
          <p:cNvPr id="8704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64445DC-2AC5-4655-9B59-A5083F50CC3D}" type="slidenum">
              <a:rPr lang="en-US"/>
              <a:pPr/>
              <a:t>16</a:t>
            </a:fld>
            <a:endParaRPr lang="en-US"/>
          </a:p>
        </p:txBody>
      </p:sp>
      <p:sp>
        <p:nvSpPr>
          <p:cNvPr id="88066" name="Rectangle 2"/>
          <p:cNvSpPr>
            <a:spLocks noGrp="1" noRot="1" noChangeAspect="1" noChangeArrowheads="1" noTextEdit="1"/>
          </p:cNvSpPr>
          <p:nvPr>
            <p:ph type="sldImg"/>
          </p:nvPr>
        </p:nvSpPr>
        <p:spPr>
          <a:ln/>
        </p:spPr>
      </p:sp>
      <p:sp>
        <p:nvSpPr>
          <p:cNvPr id="8806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4DBADA9-9B9A-4DD3-8E99-E1AB16528E04}" type="slidenum">
              <a:rPr lang="en-US"/>
              <a:pPr/>
              <a:t>17</a:t>
            </a:fld>
            <a:endParaRPr lang="en-US"/>
          </a:p>
        </p:txBody>
      </p:sp>
      <p:sp>
        <p:nvSpPr>
          <p:cNvPr id="89090" name="Rectangle 2"/>
          <p:cNvSpPr>
            <a:spLocks noGrp="1" noRot="1" noChangeAspect="1" noChangeArrowheads="1" noTextEdit="1"/>
          </p:cNvSpPr>
          <p:nvPr>
            <p:ph type="sldImg"/>
          </p:nvPr>
        </p:nvSpPr>
        <p:spPr>
          <a:ln/>
        </p:spPr>
      </p:sp>
      <p:sp>
        <p:nvSpPr>
          <p:cNvPr id="8909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28EF466-1017-4C77-B91A-10F1114CD4AB}" type="slidenum">
              <a:rPr lang="en-US"/>
              <a:pPr/>
              <a:t>18</a:t>
            </a:fld>
            <a:endParaRPr lang="en-US"/>
          </a:p>
        </p:txBody>
      </p:sp>
      <p:sp>
        <p:nvSpPr>
          <p:cNvPr id="90114" name="Rectangle 2"/>
          <p:cNvSpPr>
            <a:spLocks noGrp="1" noRot="1" noChangeAspect="1" noChangeArrowheads="1" noTextEdit="1"/>
          </p:cNvSpPr>
          <p:nvPr>
            <p:ph type="sldImg"/>
          </p:nvPr>
        </p:nvSpPr>
        <p:spPr>
          <a:ln/>
        </p:spPr>
      </p:sp>
      <p:sp>
        <p:nvSpPr>
          <p:cNvPr id="9011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E3F45F2-7841-4F44-A484-175DB52E8B9F}" type="slidenum">
              <a:rPr lang="en-US"/>
              <a:pPr/>
              <a:t>2</a:t>
            </a:fld>
            <a:endParaRPr lang="en-US"/>
          </a:p>
        </p:txBody>
      </p:sp>
      <p:sp>
        <p:nvSpPr>
          <p:cNvPr id="74754" name="Rectangle 2"/>
          <p:cNvSpPr>
            <a:spLocks noGrp="1" noRot="1" noChangeAspect="1" noChangeArrowheads="1" noTextEdit="1"/>
          </p:cNvSpPr>
          <p:nvPr>
            <p:ph type="sldImg"/>
          </p:nvPr>
        </p:nvSpPr>
        <p:spPr>
          <a:ln/>
        </p:spPr>
      </p:sp>
      <p:sp>
        <p:nvSpPr>
          <p:cNvPr id="7475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72C84B3-9EEB-4151-92B5-567E193B5127}" type="slidenum">
              <a:rPr lang="en-US"/>
              <a:pPr/>
              <a:t>3</a:t>
            </a:fld>
            <a:endParaRPr lang="en-US"/>
          </a:p>
        </p:txBody>
      </p:sp>
      <p:sp>
        <p:nvSpPr>
          <p:cNvPr id="75778" name="Rectangle 2"/>
          <p:cNvSpPr>
            <a:spLocks noGrp="1" noRot="1" noChangeAspect="1" noChangeArrowheads="1" noTextEdit="1"/>
          </p:cNvSpPr>
          <p:nvPr>
            <p:ph type="sldImg"/>
          </p:nvPr>
        </p:nvSpPr>
        <p:spPr>
          <a:ln/>
        </p:spPr>
      </p:sp>
      <p:sp>
        <p:nvSpPr>
          <p:cNvPr id="7577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D36993C-AEE7-4EC4-9D82-4313B3AA62C3}" type="slidenum">
              <a:rPr lang="en-US"/>
              <a:pPr/>
              <a:t>4</a:t>
            </a:fld>
            <a:endParaRPr lang="en-US"/>
          </a:p>
        </p:txBody>
      </p:sp>
      <p:sp>
        <p:nvSpPr>
          <p:cNvPr id="76802" name="Rectangle 2"/>
          <p:cNvSpPr>
            <a:spLocks noGrp="1" noRot="1" noChangeAspect="1" noChangeArrowheads="1" noTextEdit="1"/>
          </p:cNvSpPr>
          <p:nvPr>
            <p:ph type="sldImg"/>
          </p:nvPr>
        </p:nvSpPr>
        <p:spPr>
          <a:ln/>
        </p:spPr>
      </p:sp>
      <p:sp>
        <p:nvSpPr>
          <p:cNvPr id="7680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8A73CF5-5E2D-422B-AE2B-AC3FF3DC1B71}" type="slidenum">
              <a:rPr lang="en-US"/>
              <a:pPr/>
              <a:t>5</a:t>
            </a:fld>
            <a:endParaRPr lang="en-US"/>
          </a:p>
        </p:txBody>
      </p:sp>
      <p:sp>
        <p:nvSpPr>
          <p:cNvPr id="77826" name="Rectangle 2"/>
          <p:cNvSpPr>
            <a:spLocks noGrp="1" noRot="1" noChangeAspect="1" noChangeArrowheads="1" noTextEdit="1"/>
          </p:cNvSpPr>
          <p:nvPr>
            <p:ph type="sldImg"/>
          </p:nvPr>
        </p:nvSpPr>
        <p:spPr>
          <a:ln/>
        </p:spPr>
      </p:sp>
      <p:sp>
        <p:nvSpPr>
          <p:cNvPr id="7782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8223873-9C80-4103-965B-58427B0D14DD}" type="slidenum">
              <a:rPr lang="en-US"/>
              <a:pPr/>
              <a:t>6</a:t>
            </a:fld>
            <a:endParaRPr lang="en-US"/>
          </a:p>
        </p:txBody>
      </p:sp>
      <p:sp>
        <p:nvSpPr>
          <p:cNvPr id="78850" name="Rectangle 2"/>
          <p:cNvSpPr>
            <a:spLocks noGrp="1" noRot="1" noChangeAspect="1" noChangeArrowheads="1" noTextEdit="1"/>
          </p:cNvSpPr>
          <p:nvPr>
            <p:ph type="sldImg"/>
          </p:nvPr>
        </p:nvSpPr>
        <p:spPr>
          <a:ln/>
        </p:spPr>
      </p:sp>
      <p:sp>
        <p:nvSpPr>
          <p:cNvPr id="7885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B03CE26-4807-4927-9324-0086E36508B6}" type="slidenum">
              <a:rPr lang="en-US"/>
              <a:pPr/>
              <a:t>7</a:t>
            </a:fld>
            <a:endParaRPr lang="en-US"/>
          </a:p>
        </p:txBody>
      </p:sp>
      <p:sp>
        <p:nvSpPr>
          <p:cNvPr id="69634" name="Rectangle 2"/>
          <p:cNvSpPr>
            <a:spLocks noGrp="1" noRot="1" noChangeAspect="1" noChangeArrowheads="1" noTextEdit="1"/>
          </p:cNvSpPr>
          <p:nvPr>
            <p:ph type="sldImg"/>
          </p:nvPr>
        </p:nvSpPr>
        <p:spPr>
          <a:ln/>
        </p:spPr>
      </p:sp>
      <p:sp>
        <p:nvSpPr>
          <p:cNvPr id="69635" name="Rectangle 3"/>
          <p:cNvSpPr>
            <a:spLocks noGrp="1" noChangeArrowheads="1"/>
          </p:cNvSpPr>
          <p:nvPr>
            <p:ph type="body" idx="1"/>
          </p:nvPr>
        </p:nvSpPr>
        <p:spPr/>
        <p:txBody>
          <a:bodyPr/>
          <a:lstStyle/>
          <a:p>
            <a:r>
              <a:rPr lang="en-US"/>
              <a:t>Make sure students notice that the introduction includes all three reasons</a:t>
            </a:r>
          </a:p>
          <a:p>
            <a:r>
              <a:rPr lang="en-US"/>
              <a:t>Stress the color coding.</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AEE6AB0-3CF1-4840-8D49-EB75812D481F}" type="slidenum">
              <a:rPr lang="en-US"/>
              <a:pPr/>
              <a:t>8</a:t>
            </a:fld>
            <a:endParaRPr lang="en-US"/>
          </a:p>
        </p:txBody>
      </p:sp>
      <p:sp>
        <p:nvSpPr>
          <p:cNvPr id="79874" name="Rectangle 2"/>
          <p:cNvSpPr>
            <a:spLocks noGrp="1" noRot="1" noChangeAspect="1" noChangeArrowheads="1" noTextEdit="1"/>
          </p:cNvSpPr>
          <p:nvPr>
            <p:ph type="sldImg"/>
          </p:nvPr>
        </p:nvSpPr>
        <p:spPr>
          <a:ln/>
        </p:spPr>
      </p:sp>
      <p:sp>
        <p:nvSpPr>
          <p:cNvPr id="7987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5F70CEB-054C-49F9-BBF0-C46D57E5EA1F}" type="slidenum">
              <a:rPr lang="en-US"/>
              <a:pPr/>
              <a:t>9</a:t>
            </a:fld>
            <a:endParaRPr lang="en-US"/>
          </a:p>
        </p:txBody>
      </p:sp>
      <p:sp>
        <p:nvSpPr>
          <p:cNvPr id="80898" name="Rectangle 2"/>
          <p:cNvSpPr>
            <a:spLocks noGrp="1" noRot="1" noChangeAspect="1" noChangeArrowheads="1" noTextEdit="1"/>
          </p:cNvSpPr>
          <p:nvPr>
            <p:ph type="sldImg"/>
          </p:nvPr>
        </p:nvSpPr>
        <p:spPr>
          <a:ln/>
        </p:spPr>
      </p:sp>
      <p:sp>
        <p:nvSpPr>
          <p:cNvPr id="80899" name="Rectangle 3"/>
          <p:cNvSpPr>
            <a:spLocks noGrp="1" noChangeArrowheads="1"/>
          </p:cNvSpPr>
          <p:nvPr>
            <p:ph type="body" idx="1"/>
          </p:nvPr>
        </p:nvSpPr>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03B1D05D-12E0-4D2A-897E-A3B957A828E2}" type="slidenum">
              <a:rPr lang="en-US"/>
              <a:pPr/>
              <a:t>‹#›</a:t>
            </a:fld>
            <a:endParaRPr lang="en-US"/>
          </a:p>
        </p:txBody>
      </p:sp>
    </p:spTree>
    <p:extLst>
      <p:ext uri="{BB962C8B-B14F-4D97-AF65-F5344CB8AC3E}">
        <p14:creationId xmlns:p14="http://schemas.microsoft.com/office/powerpoint/2010/main" xmlns="" val="246148787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15DAAE65-571B-4BEE-BD8D-717533602095}" type="slidenum">
              <a:rPr lang="en-US"/>
              <a:pPr/>
              <a:t>‹#›</a:t>
            </a:fld>
            <a:endParaRPr lang="en-US"/>
          </a:p>
        </p:txBody>
      </p:sp>
    </p:spTree>
    <p:extLst>
      <p:ext uri="{BB962C8B-B14F-4D97-AF65-F5344CB8AC3E}">
        <p14:creationId xmlns:p14="http://schemas.microsoft.com/office/powerpoint/2010/main" xmlns="" val="24111750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95C53CA4-CEDE-489D-8688-4DCEA4EE2575}" type="slidenum">
              <a:rPr lang="en-US"/>
              <a:pPr/>
              <a:t>‹#›</a:t>
            </a:fld>
            <a:endParaRPr lang="en-US"/>
          </a:p>
        </p:txBody>
      </p:sp>
    </p:spTree>
    <p:extLst>
      <p:ext uri="{BB962C8B-B14F-4D97-AF65-F5344CB8AC3E}">
        <p14:creationId xmlns:p14="http://schemas.microsoft.com/office/powerpoint/2010/main" xmlns="" val="44909691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ClipArt" preserve="1">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lipArt Placeholder 3"/>
          <p:cNvSpPr>
            <a:spLocks noGrp="1"/>
          </p:cNvSpPr>
          <p:nvPr>
            <p:ph type="clipArt" sz="half" idx="2"/>
          </p:nvPr>
        </p:nvSpPr>
        <p:spPr>
          <a:xfrm>
            <a:off x="4648200" y="1600200"/>
            <a:ext cx="4038600" cy="4525963"/>
          </a:xfrm>
        </p:spPr>
        <p:txBody>
          <a:bodyPr/>
          <a:lstStyle/>
          <a:p>
            <a:endParaRPr lang="en-US"/>
          </a:p>
        </p:txBody>
      </p:sp>
      <p:sp>
        <p:nvSpPr>
          <p:cNvPr id="5" name="Date Placeholder 4"/>
          <p:cNvSpPr>
            <a:spLocks noGrp="1"/>
          </p:cNvSpPr>
          <p:nvPr>
            <p:ph type="dt" sz="half" idx="10"/>
          </p:nvPr>
        </p:nvSpPr>
        <p:spPr>
          <a:xfrm>
            <a:off x="457200" y="6245225"/>
            <a:ext cx="2133600" cy="476250"/>
          </a:xfrm>
        </p:spPr>
        <p:txBody>
          <a:bodyPr/>
          <a:lstStyle>
            <a:lvl1pPr>
              <a:defRPr/>
            </a:lvl1pPr>
          </a:lstStyle>
          <a:p>
            <a:endParaRPr lang="en-US"/>
          </a:p>
        </p:txBody>
      </p:sp>
      <p:sp>
        <p:nvSpPr>
          <p:cNvPr id="6" name="Footer Placeholder 5"/>
          <p:cNvSpPr>
            <a:spLocks noGrp="1"/>
          </p:cNvSpPr>
          <p:nvPr>
            <p:ph type="ftr" sz="quarter" idx="11"/>
          </p:nvPr>
        </p:nvSpPr>
        <p:spPr>
          <a:xfrm>
            <a:off x="3124200" y="6245225"/>
            <a:ext cx="2895600" cy="476250"/>
          </a:xfrm>
        </p:spPr>
        <p:txBody>
          <a:bodyPr/>
          <a:lstStyle>
            <a:lvl1pPr>
              <a:defRPr/>
            </a:lvl1pPr>
          </a:lstStyle>
          <a:p>
            <a:endParaRPr lang="en-US"/>
          </a:p>
        </p:txBody>
      </p:sp>
      <p:sp>
        <p:nvSpPr>
          <p:cNvPr id="7" name="Slide Number Placeholder 6"/>
          <p:cNvSpPr>
            <a:spLocks noGrp="1"/>
          </p:cNvSpPr>
          <p:nvPr>
            <p:ph type="sldNum" sz="quarter" idx="12"/>
          </p:nvPr>
        </p:nvSpPr>
        <p:spPr>
          <a:xfrm>
            <a:off x="6553200" y="6245225"/>
            <a:ext cx="2133600" cy="476250"/>
          </a:xfrm>
        </p:spPr>
        <p:txBody>
          <a:bodyPr/>
          <a:lstStyle>
            <a:lvl1pPr>
              <a:defRPr/>
            </a:lvl1pPr>
          </a:lstStyle>
          <a:p>
            <a:fld id="{0214DEE5-472D-4FA1-BD50-07A5F2977E48}" type="slidenum">
              <a:rPr lang="en-US"/>
              <a:pPr/>
              <a:t>‹#›</a:t>
            </a:fld>
            <a:endParaRPr lang="en-US"/>
          </a:p>
        </p:txBody>
      </p:sp>
    </p:spTree>
    <p:extLst>
      <p:ext uri="{BB962C8B-B14F-4D97-AF65-F5344CB8AC3E}">
        <p14:creationId xmlns:p14="http://schemas.microsoft.com/office/powerpoint/2010/main" xmlns="" val="196582272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245225"/>
            <a:ext cx="2133600" cy="476250"/>
          </a:xfrm>
        </p:spPr>
        <p:txBody>
          <a:bodyPr/>
          <a:lstStyle>
            <a:lvl1pPr>
              <a:defRPr/>
            </a:lvl1pPr>
          </a:lstStyle>
          <a:p>
            <a:endParaRPr lang="en-US"/>
          </a:p>
        </p:txBody>
      </p:sp>
      <p:sp>
        <p:nvSpPr>
          <p:cNvPr id="6" name="Footer Placeholder 5"/>
          <p:cNvSpPr>
            <a:spLocks noGrp="1"/>
          </p:cNvSpPr>
          <p:nvPr>
            <p:ph type="ftr" sz="quarter" idx="11"/>
          </p:nvPr>
        </p:nvSpPr>
        <p:spPr>
          <a:xfrm>
            <a:off x="3124200" y="6245225"/>
            <a:ext cx="2895600" cy="476250"/>
          </a:xfrm>
        </p:spPr>
        <p:txBody>
          <a:bodyPr/>
          <a:lstStyle>
            <a:lvl1pPr>
              <a:defRPr/>
            </a:lvl1pPr>
          </a:lstStyle>
          <a:p>
            <a:endParaRPr lang="en-US"/>
          </a:p>
        </p:txBody>
      </p:sp>
      <p:sp>
        <p:nvSpPr>
          <p:cNvPr id="7" name="Slide Number Placeholder 6"/>
          <p:cNvSpPr>
            <a:spLocks noGrp="1"/>
          </p:cNvSpPr>
          <p:nvPr>
            <p:ph type="sldNum" sz="quarter" idx="12"/>
          </p:nvPr>
        </p:nvSpPr>
        <p:spPr>
          <a:xfrm>
            <a:off x="6553200" y="6245225"/>
            <a:ext cx="2133600" cy="476250"/>
          </a:xfrm>
        </p:spPr>
        <p:txBody>
          <a:bodyPr/>
          <a:lstStyle>
            <a:lvl1pPr>
              <a:defRPr/>
            </a:lvl1pPr>
          </a:lstStyle>
          <a:p>
            <a:fld id="{000F820C-1E7D-4DA4-8F46-94D281F8A27F}" type="slidenum">
              <a:rPr lang="en-US"/>
              <a:pPr/>
              <a:t>‹#›</a:t>
            </a:fld>
            <a:endParaRPr lang="en-US"/>
          </a:p>
        </p:txBody>
      </p:sp>
    </p:spTree>
    <p:extLst>
      <p:ext uri="{BB962C8B-B14F-4D97-AF65-F5344CB8AC3E}">
        <p14:creationId xmlns:p14="http://schemas.microsoft.com/office/powerpoint/2010/main" xmlns="" val="17929317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4393C330-2E33-491B-BA86-679D469BA43A}" type="slidenum">
              <a:rPr lang="en-US"/>
              <a:pPr/>
              <a:t>‹#›</a:t>
            </a:fld>
            <a:endParaRPr lang="en-US"/>
          </a:p>
        </p:txBody>
      </p:sp>
    </p:spTree>
    <p:extLst>
      <p:ext uri="{BB962C8B-B14F-4D97-AF65-F5344CB8AC3E}">
        <p14:creationId xmlns:p14="http://schemas.microsoft.com/office/powerpoint/2010/main" xmlns="" val="30310735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D4FC5EBC-0572-4706-85D3-6DC95D3F253D}" type="slidenum">
              <a:rPr lang="en-US"/>
              <a:pPr/>
              <a:t>‹#›</a:t>
            </a:fld>
            <a:endParaRPr lang="en-US"/>
          </a:p>
        </p:txBody>
      </p:sp>
    </p:spTree>
    <p:extLst>
      <p:ext uri="{BB962C8B-B14F-4D97-AF65-F5344CB8AC3E}">
        <p14:creationId xmlns:p14="http://schemas.microsoft.com/office/powerpoint/2010/main" xmlns="" val="21452188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2B346819-51E9-4702-82FC-F0A30B2399AF}" type="slidenum">
              <a:rPr lang="en-US"/>
              <a:pPr/>
              <a:t>‹#›</a:t>
            </a:fld>
            <a:endParaRPr lang="en-US"/>
          </a:p>
        </p:txBody>
      </p:sp>
    </p:spTree>
    <p:extLst>
      <p:ext uri="{BB962C8B-B14F-4D97-AF65-F5344CB8AC3E}">
        <p14:creationId xmlns:p14="http://schemas.microsoft.com/office/powerpoint/2010/main" xmlns="" val="145284735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F18E721F-41E6-4048-9D8E-83AE2A774486}" type="slidenum">
              <a:rPr lang="en-US"/>
              <a:pPr/>
              <a:t>‹#›</a:t>
            </a:fld>
            <a:endParaRPr lang="en-US"/>
          </a:p>
        </p:txBody>
      </p:sp>
    </p:spTree>
    <p:extLst>
      <p:ext uri="{BB962C8B-B14F-4D97-AF65-F5344CB8AC3E}">
        <p14:creationId xmlns:p14="http://schemas.microsoft.com/office/powerpoint/2010/main" xmlns="" val="42359181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EA4E6234-D4B8-4B78-AA9A-A038059F00AC}" type="slidenum">
              <a:rPr lang="en-US"/>
              <a:pPr/>
              <a:t>‹#›</a:t>
            </a:fld>
            <a:endParaRPr lang="en-US"/>
          </a:p>
        </p:txBody>
      </p:sp>
    </p:spTree>
    <p:extLst>
      <p:ext uri="{BB962C8B-B14F-4D97-AF65-F5344CB8AC3E}">
        <p14:creationId xmlns:p14="http://schemas.microsoft.com/office/powerpoint/2010/main" xmlns="" val="4014981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ADFE763C-4EC6-44D4-841A-E6B9109098F8}" type="slidenum">
              <a:rPr lang="en-US"/>
              <a:pPr/>
              <a:t>‹#›</a:t>
            </a:fld>
            <a:endParaRPr lang="en-US"/>
          </a:p>
        </p:txBody>
      </p:sp>
    </p:spTree>
    <p:extLst>
      <p:ext uri="{BB962C8B-B14F-4D97-AF65-F5344CB8AC3E}">
        <p14:creationId xmlns:p14="http://schemas.microsoft.com/office/powerpoint/2010/main" xmlns="" val="21961798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F85C0A2C-459B-4BE6-9A7C-8AA78581CD29}" type="slidenum">
              <a:rPr lang="en-US"/>
              <a:pPr/>
              <a:t>‹#›</a:t>
            </a:fld>
            <a:endParaRPr lang="en-US"/>
          </a:p>
        </p:txBody>
      </p:sp>
    </p:spTree>
    <p:extLst>
      <p:ext uri="{BB962C8B-B14F-4D97-AF65-F5344CB8AC3E}">
        <p14:creationId xmlns:p14="http://schemas.microsoft.com/office/powerpoint/2010/main" xmlns="" val="156664035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BA8B820F-CA32-43C0-8B10-E24A31438235}" type="slidenum">
              <a:rPr lang="en-US"/>
              <a:pPr/>
              <a:t>‹#›</a:t>
            </a:fld>
            <a:endParaRPr lang="en-US"/>
          </a:p>
        </p:txBody>
      </p:sp>
    </p:spTree>
    <p:extLst>
      <p:ext uri="{BB962C8B-B14F-4D97-AF65-F5344CB8AC3E}">
        <p14:creationId xmlns:p14="http://schemas.microsoft.com/office/powerpoint/2010/main" xmlns="" val="22550087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0000FF"/>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spcBef>
                <a:spcPct val="0"/>
              </a:spcBef>
              <a:defRPr sz="1400" b="0">
                <a:latin typeface="+mn-lt"/>
              </a:defRPr>
            </a:lvl1pPr>
          </a:lstStyle>
          <a:p>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spcBef>
                <a:spcPct val="0"/>
              </a:spcBef>
              <a:defRPr sz="1400" b="0">
                <a:latin typeface="+mn-lt"/>
              </a:defRPr>
            </a:lvl1pPr>
          </a:lstStyle>
          <a:p>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spcBef>
                <a:spcPct val="0"/>
              </a:spcBef>
              <a:defRPr sz="1400" b="0">
                <a:latin typeface="+mn-lt"/>
              </a:defRPr>
            </a:lvl1pPr>
          </a:lstStyle>
          <a:p>
            <a:fld id="{E0E594E8-A31D-49FD-8DA1-ED9538718E32}"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defRPr>
      </a:lvl2pPr>
      <a:lvl3pPr algn="ctr" rtl="0" fontAlgn="base">
        <a:spcBef>
          <a:spcPct val="0"/>
        </a:spcBef>
        <a:spcAft>
          <a:spcPct val="0"/>
        </a:spcAft>
        <a:defRPr sz="4400">
          <a:solidFill>
            <a:schemeClr val="tx2"/>
          </a:solidFill>
          <a:latin typeface="Arial" charset="0"/>
        </a:defRPr>
      </a:lvl3pPr>
      <a:lvl4pPr algn="ctr" rtl="0" fontAlgn="base">
        <a:spcBef>
          <a:spcPct val="0"/>
        </a:spcBef>
        <a:spcAft>
          <a:spcPct val="0"/>
        </a:spcAft>
        <a:defRPr sz="4400">
          <a:solidFill>
            <a:schemeClr val="tx2"/>
          </a:solidFill>
          <a:latin typeface="Arial" charset="0"/>
        </a:defRPr>
      </a:lvl4pPr>
      <a:lvl5pPr algn="ctr" rtl="0" fontAlgn="base">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2.wmf"/><Relationship Id="rId3" Type="http://schemas.openxmlformats.org/officeDocument/2006/relationships/slideLayout" Target="../slideLayouts/slideLayout1.xml"/><Relationship Id="rId7" Type="http://schemas.openxmlformats.org/officeDocument/2006/relationships/image" Target="../media/image1.png"/><Relationship Id="rId2" Type="http://schemas.openxmlformats.org/officeDocument/2006/relationships/audio" Target="../media/media2.WAV"/><Relationship Id="rId1" Type="http://schemas.openxmlformats.org/officeDocument/2006/relationships/audio" Target="../media/media1.WAV"/><Relationship Id="rId6" Type="http://schemas.microsoft.com/office/2007/relationships/media" Target="../media/media1.WAV"/><Relationship Id="rId5" Type="http://schemas.openxmlformats.org/officeDocument/2006/relationships/audio" Target="../media/audio1.wav"/><Relationship Id="rId4" Type="http://schemas.openxmlformats.org/officeDocument/2006/relationships/notesSlide" Target="../notesSlides/notesSlide1.xml"/><Relationship Id="rId9" Type="http://schemas.microsoft.com/office/2007/relationships/media" Target="../media/media2.WAV"/></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2.xml"/><Relationship Id="rId1" Type="http://schemas.openxmlformats.org/officeDocument/2006/relationships/audio" Target="../media/media11.WAV"/><Relationship Id="rId5" Type="http://schemas.openxmlformats.org/officeDocument/2006/relationships/image" Target="../media/image1.png"/><Relationship Id="rId4" Type="http://schemas.microsoft.com/office/2007/relationships/media" Target="../media/media11.WAV"/></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2.xml"/><Relationship Id="rId1" Type="http://schemas.openxmlformats.org/officeDocument/2006/relationships/audio" Target="../media/media12.WAV"/><Relationship Id="rId6" Type="http://schemas.openxmlformats.org/officeDocument/2006/relationships/image" Target="../media/image1.png"/><Relationship Id="rId5" Type="http://schemas.microsoft.com/office/2007/relationships/media" Target="../media/media12.WAV"/><Relationship Id="rId4" Type="http://schemas.openxmlformats.org/officeDocument/2006/relationships/image" Target="../media/image7.wmf"/></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12.xml"/><Relationship Id="rId1" Type="http://schemas.openxmlformats.org/officeDocument/2006/relationships/audio" Target="../media/media13.WAV"/><Relationship Id="rId5" Type="http://schemas.openxmlformats.org/officeDocument/2006/relationships/image" Target="../media/image1.png"/><Relationship Id="rId4" Type="http://schemas.microsoft.com/office/2007/relationships/media" Target="../media/media13.WAV"/></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6.xml"/><Relationship Id="rId1" Type="http://schemas.openxmlformats.org/officeDocument/2006/relationships/audio" Target="../media/media14.WAV"/><Relationship Id="rId5" Type="http://schemas.openxmlformats.org/officeDocument/2006/relationships/image" Target="../media/image1.png"/><Relationship Id="rId4" Type="http://schemas.microsoft.com/office/2007/relationships/media" Target="../media/media14.WAV"/></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13.xml"/><Relationship Id="rId1" Type="http://schemas.openxmlformats.org/officeDocument/2006/relationships/audio" Target="../media/media15.WAV"/><Relationship Id="rId6" Type="http://schemas.openxmlformats.org/officeDocument/2006/relationships/image" Target="../media/image1.png"/><Relationship Id="rId5" Type="http://schemas.microsoft.com/office/2007/relationships/media" Target="../media/media15.WAV"/><Relationship Id="rId4" Type="http://schemas.openxmlformats.org/officeDocument/2006/relationships/image" Target="../media/image8.wmf"/></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6.xml"/><Relationship Id="rId1" Type="http://schemas.openxmlformats.org/officeDocument/2006/relationships/audio" Target="../media/media16.WAV"/><Relationship Id="rId5" Type="http://schemas.openxmlformats.org/officeDocument/2006/relationships/image" Target="../media/image1.png"/><Relationship Id="rId4" Type="http://schemas.microsoft.com/office/2007/relationships/media" Target="../media/media16.WAV"/></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6.xml"/><Relationship Id="rId1" Type="http://schemas.openxmlformats.org/officeDocument/2006/relationships/audio" Target="../media/media17.WAV"/><Relationship Id="rId6" Type="http://schemas.openxmlformats.org/officeDocument/2006/relationships/image" Target="../media/image1.png"/><Relationship Id="rId5" Type="http://schemas.microsoft.com/office/2007/relationships/media" Target="../media/media17.WAV"/><Relationship Id="rId4" Type="http://schemas.openxmlformats.org/officeDocument/2006/relationships/image" Target="../media/image9.wmf"/></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6.xml"/><Relationship Id="rId1" Type="http://schemas.openxmlformats.org/officeDocument/2006/relationships/audio" Target="../media/media18.WAV"/><Relationship Id="rId5" Type="http://schemas.openxmlformats.org/officeDocument/2006/relationships/image" Target="../media/image1.png"/><Relationship Id="rId4" Type="http://schemas.microsoft.com/office/2007/relationships/media" Target="../media/media18.WAV"/></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7.xml"/><Relationship Id="rId1" Type="http://schemas.openxmlformats.org/officeDocument/2006/relationships/audio" Target="../media/media1.WAV"/><Relationship Id="rId6" Type="http://schemas.openxmlformats.org/officeDocument/2006/relationships/image" Target="../media/image10.wmf"/><Relationship Id="rId5" Type="http://schemas.openxmlformats.org/officeDocument/2006/relationships/image" Target="../media/image1.png"/><Relationship Id="rId4" Type="http://schemas.microsoft.com/office/2007/relationships/media" Target="../media/media1.WAV"/></Relationships>
</file>

<file path=ppt/slides/_rels/slide2.xml.rels><?xml version="1.0" encoding="UTF-8" standalone="yes"?>
<Relationships xmlns="http://schemas.openxmlformats.org/package/2006/relationships"><Relationship Id="rId8" Type="http://schemas.microsoft.com/office/2007/relationships/media" Target="../media/media3.WAV"/><Relationship Id="rId3" Type="http://schemas.openxmlformats.org/officeDocument/2006/relationships/slideLayout" Target="../slideLayouts/slideLayout12.xml"/><Relationship Id="rId7" Type="http://schemas.openxmlformats.org/officeDocument/2006/relationships/image" Target="../media/image1.png"/><Relationship Id="rId2" Type="http://schemas.openxmlformats.org/officeDocument/2006/relationships/audio" Target="../media/media3.WAV"/><Relationship Id="rId1" Type="http://schemas.openxmlformats.org/officeDocument/2006/relationships/audio" Target="../media/media2.WAV"/><Relationship Id="rId6" Type="http://schemas.microsoft.com/office/2007/relationships/media" Target="../media/media2.WAV"/><Relationship Id="rId5" Type="http://schemas.openxmlformats.org/officeDocument/2006/relationships/image" Target="../media/image3.jpeg"/><Relationship Id="rId4"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7.xml"/><Relationship Id="rId1" Type="http://schemas.openxmlformats.org/officeDocument/2006/relationships/audio" Target="../media/media4.WAV"/><Relationship Id="rId5" Type="http://schemas.openxmlformats.org/officeDocument/2006/relationships/image" Target="../media/image1.png"/><Relationship Id="rId4" Type="http://schemas.microsoft.com/office/2007/relationships/media" Target="../media/media4.WAV"/></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6.xml"/><Relationship Id="rId1" Type="http://schemas.openxmlformats.org/officeDocument/2006/relationships/audio" Target="../media/media5.WAV"/><Relationship Id="rId5" Type="http://schemas.openxmlformats.org/officeDocument/2006/relationships/image" Target="../media/image1.png"/><Relationship Id="rId4" Type="http://schemas.microsoft.com/office/2007/relationships/media" Target="../media/media5.WAV"/></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7.xml"/><Relationship Id="rId1" Type="http://schemas.openxmlformats.org/officeDocument/2006/relationships/audio" Target="../media/media6.WAV"/><Relationship Id="rId5" Type="http://schemas.openxmlformats.org/officeDocument/2006/relationships/image" Target="../media/image1.png"/><Relationship Id="rId4" Type="http://schemas.microsoft.com/office/2007/relationships/media" Target="../media/media6.WAV"/></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6.xml"/><Relationship Id="rId1" Type="http://schemas.openxmlformats.org/officeDocument/2006/relationships/audio" Target="../media/media7.WAV"/><Relationship Id="rId5" Type="http://schemas.openxmlformats.org/officeDocument/2006/relationships/image" Target="../media/image1.png"/><Relationship Id="rId4" Type="http://schemas.microsoft.com/office/2007/relationships/media" Target="../media/media7.WAV"/></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audio" Target="../media/media8.WAV"/><Relationship Id="rId6" Type="http://schemas.openxmlformats.org/officeDocument/2006/relationships/image" Target="../media/image1.png"/><Relationship Id="rId5" Type="http://schemas.microsoft.com/office/2007/relationships/media" Target="../media/media8.WAV"/><Relationship Id="rId4" Type="http://schemas.openxmlformats.org/officeDocument/2006/relationships/image" Target="../media/image4.emf"/></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xml"/><Relationship Id="rId1" Type="http://schemas.openxmlformats.org/officeDocument/2006/relationships/audio" Target="../media/media9.WAV"/><Relationship Id="rId6" Type="http://schemas.openxmlformats.org/officeDocument/2006/relationships/image" Target="../media/image1.png"/><Relationship Id="rId5" Type="http://schemas.microsoft.com/office/2007/relationships/media" Target="../media/media9.WAV"/><Relationship Id="rId4" Type="http://schemas.openxmlformats.org/officeDocument/2006/relationships/image" Target="../media/image5.wmf"/></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7.xml"/><Relationship Id="rId1" Type="http://schemas.openxmlformats.org/officeDocument/2006/relationships/audio" Target="../media/media10.WAV"/><Relationship Id="rId6" Type="http://schemas.openxmlformats.org/officeDocument/2006/relationships/image" Target="../media/image1.png"/><Relationship Id="rId5" Type="http://schemas.microsoft.com/office/2007/relationships/media" Target="../media/media10.WAV"/><Relationship Id="rId4" Type="http://schemas.openxmlformats.org/officeDocument/2006/relationships/image" Target="../media/image6.wmf"/></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051" name="Rectangle 3"/>
          <p:cNvSpPr>
            <a:spLocks noGrp="1" noChangeArrowheads="1"/>
          </p:cNvSpPr>
          <p:nvPr>
            <p:ph type="subTitle" idx="1"/>
          </p:nvPr>
        </p:nvSpPr>
        <p:spPr>
          <a:xfrm>
            <a:off x="1371600" y="5410200"/>
            <a:ext cx="6400800" cy="914400"/>
          </a:xfrm>
        </p:spPr>
        <p:txBody>
          <a:bodyPr/>
          <a:lstStyle/>
          <a:p>
            <a:r>
              <a:rPr lang="en-US" sz="3600" b="1">
                <a:solidFill>
                  <a:srgbClr val="FF3300"/>
                </a:solidFill>
              </a:rPr>
              <a:t>The Five-Paragraph Essay</a:t>
            </a:r>
          </a:p>
        </p:txBody>
      </p:sp>
      <p:pic>
        <p:nvPicPr>
          <p:cNvPr id="2071" name="frwr1186.wav">
            <a:hlinkClick r:id="" action="ppaction://media"/>
          </p:cNvPr>
          <p:cNvPicPr>
            <a:picLocks noChangeAspect="1" noChangeArrowheads="1"/>
          </p:cNvPicPr>
          <p:nvPr>
            <a:audioFile r:link="rId1"/>
            <p:extLst>
              <p:ext uri="{DAA4B4D4-6D71-4841-9C94-3DE7FCFB9230}">
                <p14:media xmlns:p14="http://schemas.microsoft.com/office/powerpoint/2010/main" xmlns="" r:embed="rId6"/>
              </p:ext>
            </p:extLst>
          </p:nvPr>
        </p:nvPicPr>
        <p:blipFill>
          <a:blip r:embed="rId7" cstate="print">
            <a:extLst>
              <a:ext uri="{28A0092B-C50C-407E-A947-70E740481C1C}">
                <a14:useLocalDpi xmlns:a14="http://schemas.microsoft.com/office/drawing/2010/main" xmlns="" val="0"/>
              </a:ext>
            </a:extLst>
          </a:blip>
          <a:srcRect/>
          <a:stretch>
            <a:fillRect/>
          </a:stretch>
        </p:blipFill>
        <p:spPr bwMode="auto">
          <a:xfrm>
            <a:off x="-609600" y="3200400"/>
            <a:ext cx="304800" cy="304800"/>
          </a:xfrm>
          <a:prstGeom prst="rect">
            <a:avLst/>
          </a:prstGeom>
          <a:noFill/>
          <a:extLst>
            <a:ext uri="{909E8E84-426E-40DD-AFC4-6F175D3DCCD1}">
              <a14:hiddenFill xmlns:a14="http://schemas.microsoft.com/office/drawing/2010/main" xmlns="">
                <a:solidFill>
                  <a:srgbClr val="FFFFFF"/>
                </a:solidFill>
              </a14:hiddenFill>
            </a:ext>
          </a:extLst>
        </p:spPr>
      </p:pic>
      <p:pic>
        <p:nvPicPr>
          <p:cNvPr id="2073" name="Picture 25" descr="j0285664"/>
          <p:cNvPicPr>
            <a:picLocks noChangeAspect="1" noChangeArrowheads="1"/>
          </p:cNvPicPr>
          <p:nvPr/>
        </p:nvPicPr>
        <p:blipFill>
          <a:blip r:embed="rId8" cstate="print">
            <a:extLst>
              <a:ext uri="{28A0092B-C50C-407E-A947-70E740481C1C}">
                <a14:useLocalDpi xmlns:a14="http://schemas.microsoft.com/office/drawing/2010/main" xmlns="" val="0"/>
              </a:ext>
            </a:extLst>
          </a:blip>
          <a:srcRect/>
          <a:stretch>
            <a:fillRect/>
          </a:stretch>
        </p:blipFill>
        <p:spPr bwMode="auto">
          <a:xfrm>
            <a:off x="4114800" y="533400"/>
            <a:ext cx="4648200" cy="4573588"/>
          </a:xfrm>
          <a:prstGeom prst="rect">
            <a:avLst/>
          </a:prstGeom>
          <a:noFill/>
          <a:extLst>
            <a:ext uri="{909E8E84-426E-40DD-AFC4-6F175D3DCCD1}">
              <a14:hiddenFill xmlns:a14="http://schemas.microsoft.com/office/drawing/2010/main" xmlns="">
                <a:solidFill>
                  <a:srgbClr val="FFFFFF"/>
                </a:solidFill>
              </a14:hiddenFill>
            </a:ext>
          </a:extLst>
        </p:spPr>
      </p:pic>
      <p:sp>
        <p:nvSpPr>
          <p:cNvPr id="2050" name="Rectangle 2"/>
          <p:cNvSpPr>
            <a:spLocks noGrp="1" noChangeArrowheads="1"/>
          </p:cNvSpPr>
          <p:nvPr>
            <p:ph type="ctrTitle"/>
          </p:nvPr>
        </p:nvSpPr>
        <p:spPr>
          <a:xfrm>
            <a:off x="838200" y="1447800"/>
            <a:ext cx="4572000" cy="2362200"/>
          </a:xfrm>
        </p:spPr>
        <p:txBody>
          <a:bodyPr/>
          <a:lstStyle/>
          <a:p>
            <a:pPr algn="l"/>
            <a:r>
              <a:rPr lang="en-US" sz="6000" dirty="0">
                <a:solidFill>
                  <a:schemeClr val="bg1"/>
                </a:solidFill>
                <a:latin typeface="Matisse ITC" pitchFamily="82" charset="0"/>
              </a:rPr>
              <a:t/>
            </a:r>
            <a:br>
              <a:rPr lang="en-US" sz="6000" dirty="0">
                <a:solidFill>
                  <a:schemeClr val="bg1"/>
                </a:solidFill>
                <a:latin typeface="Matisse ITC" pitchFamily="82" charset="0"/>
              </a:rPr>
            </a:br>
            <a:r>
              <a:rPr lang="en-US" sz="6000" dirty="0">
                <a:solidFill>
                  <a:srgbClr val="FF3300"/>
                </a:solidFill>
                <a:latin typeface="Matisse ITC" pitchFamily="82" charset="0"/>
              </a:rPr>
              <a:t>The Bing</a:t>
            </a:r>
            <a:r>
              <a:rPr lang="en-US" sz="6000" dirty="0">
                <a:solidFill>
                  <a:schemeClr val="tx1"/>
                </a:solidFill>
                <a:latin typeface="Matisse ITC" pitchFamily="82" charset="0"/>
              </a:rPr>
              <a:t>,</a:t>
            </a:r>
            <a:r>
              <a:rPr lang="en-US" sz="6000" dirty="0">
                <a:solidFill>
                  <a:schemeClr val="bg1"/>
                </a:solidFill>
                <a:latin typeface="Matisse ITC" pitchFamily="82" charset="0"/>
              </a:rPr>
              <a:t> </a:t>
            </a:r>
            <a:br>
              <a:rPr lang="en-US" sz="6000" dirty="0">
                <a:solidFill>
                  <a:schemeClr val="bg1"/>
                </a:solidFill>
                <a:latin typeface="Matisse ITC" pitchFamily="82" charset="0"/>
              </a:rPr>
            </a:br>
            <a:r>
              <a:rPr lang="en-US" sz="6000" dirty="0">
                <a:solidFill>
                  <a:srgbClr val="FFFF00"/>
                </a:solidFill>
                <a:latin typeface="Matisse ITC" pitchFamily="82" charset="0"/>
              </a:rPr>
              <a:t>The Bang</a:t>
            </a:r>
            <a:r>
              <a:rPr lang="en-US" sz="6000" dirty="0">
                <a:solidFill>
                  <a:schemeClr val="tx1"/>
                </a:solidFill>
                <a:latin typeface="Matisse ITC" pitchFamily="82" charset="0"/>
              </a:rPr>
              <a:t>,</a:t>
            </a:r>
            <a:r>
              <a:rPr lang="en-US" sz="6000" dirty="0">
                <a:solidFill>
                  <a:schemeClr val="bg1"/>
                </a:solidFill>
                <a:latin typeface="Matisse ITC" pitchFamily="82" charset="0"/>
              </a:rPr>
              <a:t> </a:t>
            </a:r>
            <a:br>
              <a:rPr lang="en-US" sz="6000" dirty="0">
                <a:solidFill>
                  <a:schemeClr val="bg1"/>
                </a:solidFill>
                <a:latin typeface="Matisse ITC" pitchFamily="82" charset="0"/>
              </a:rPr>
            </a:br>
            <a:r>
              <a:rPr lang="en-US" sz="6000" dirty="0">
                <a:solidFill>
                  <a:schemeClr val="tx1"/>
                </a:solidFill>
                <a:latin typeface="Matisse ITC" pitchFamily="82" charset="0"/>
              </a:rPr>
              <a:t>and</a:t>
            </a:r>
            <a:r>
              <a:rPr lang="en-US" sz="6000" dirty="0">
                <a:solidFill>
                  <a:schemeClr val="bg1"/>
                </a:solidFill>
                <a:latin typeface="Matisse ITC" pitchFamily="82" charset="0"/>
              </a:rPr>
              <a:t> </a:t>
            </a:r>
            <a:r>
              <a:rPr lang="en-US" sz="6000" dirty="0">
                <a:solidFill>
                  <a:srgbClr val="33CC33"/>
                </a:solidFill>
                <a:latin typeface="Matisse ITC" pitchFamily="82" charset="0"/>
              </a:rPr>
              <a:t>The Bongo</a:t>
            </a:r>
          </a:p>
        </p:txBody>
      </p:sp>
      <p:pic>
        <p:nvPicPr>
          <p:cNvPr id="2074" name="Reco1186.WAV">
            <a:hlinkClick r:id="" action="ppaction://media"/>
          </p:cNvPr>
          <p:cNvPicPr>
            <a:picLocks noChangeAspect="1" noChangeArrowheads="1"/>
          </p:cNvPicPr>
          <p:nvPr>
            <a:audioFile r:link="rId2"/>
            <p:extLst>
              <p:ext uri="{DAA4B4D4-6D71-4841-9C94-3DE7FCFB9230}">
                <p14:media xmlns:p14="http://schemas.microsoft.com/office/powerpoint/2010/main" xmlns="" r:embed="rId9"/>
              </p:ext>
            </p:extLst>
          </p:nvPr>
        </p:nvPicPr>
        <p:blipFill>
          <a:blip r:embed="rId7" cstate="print">
            <a:extLst>
              <a:ext uri="{28A0092B-C50C-407E-A947-70E740481C1C}">
                <a14:useLocalDpi xmlns:a14="http://schemas.microsoft.com/office/drawing/2010/main" xmlns="" val="0"/>
              </a:ext>
            </a:extLst>
          </a:blip>
          <a:srcRect/>
          <a:stretch>
            <a:fillRect/>
          </a:stretch>
        </p:blipFill>
        <p:spPr bwMode="auto">
          <a:xfrm>
            <a:off x="4419600" y="3276600"/>
            <a:ext cx="304800" cy="304800"/>
          </a:xfrm>
          <a:prstGeom prst="rect">
            <a:avLst/>
          </a:prstGeom>
          <a:noFill/>
          <a:extLst>
            <a:ext uri="{909E8E84-426E-40DD-AFC4-6F175D3DCCD1}">
              <a14:hiddenFill xmlns:a14="http://schemas.microsoft.com/office/drawing/2010/main" xmlns="">
                <a:solidFill>
                  <a:srgbClr val="FFFFFF"/>
                </a:solidFill>
              </a14:hiddenFill>
            </a:ext>
          </a:extLst>
        </p:spPr>
      </p:pic>
    </p:spTree>
  </p:cSld>
  <p:clrMapOvr>
    <a:masterClrMapping/>
  </p:clrMapOvr>
  <p:transition spd="slow">
    <p:sndAc>
      <p:stSnd loop="1">
        <p:snd r:embed="rId5" name="bomb.wav"/>
      </p:stSnd>
    </p:sndAc>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5" presetClass="entr" presetSubtype="0" fill="hold" grpId="0" nodeType="withEffect">
                                  <p:stCondLst>
                                    <p:cond delay="0"/>
                                  </p:stCondLst>
                                  <p:iterate type="lt">
                                    <p:tmPct val="10000"/>
                                  </p:iterate>
                                  <p:childTnLst>
                                    <p:set>
                                      <p:cBhvr>
                                        <p:cTn id="6" dur="1" fill="hold">
                                          <p:stCondLst>
                                            <p:cond delay="0"/>
                                          </p:stCondLst>
                                        </p:cTn>
                                        <p:tgtEl>
                                          <p:spTgt spid="2050"/>
                                        </p:tgtEl>
                                        <p:attrNameLst>
                                          <p:attrName>style.visibility</p:attrName>
                                        </p:attrNameLst>
                                      </p:cBhvr>
                                      <p:to>
                                        <p:strVal val="visible"/>
                                      </p:to>
                                    </p:set>
                                    <p:animEffect transition="in" filter="fade">
                                      <p:cBhvr>
                                        <p:cTn id="7" dur="2000">
                                          <p:stCondLst>
                                            <p:cond delay="0"/>
                                          </p:stCondLst>
                                        </p:cTn>
                                        <p:tgtEl>
                                          <p:spTgt spid="2050"/>
                                        </p:tgtEl>
                                      </p:cBhvr>
                                    </p:animEffect>
                                    <p:anim calcmode="lin" valueType="num">
                                      <p:cBhvr>
                                        <p:cTn id="8" dur="2000" fill="hold">
                                          <p:stCondLst>
                                            <p:cond delay="0"/>
                                          </p:stCondLst>
                                        </p:cTn>
                                        <p:tgtEl>
                                          <p:spTgt spid="2050"/>
                                        </p:tgtEl>
                                        <p:attrNameLst>
                                          <p:attrName>style.rotation</p:attrName>
                                        </p:attrNameLst>
                                      </p:cBhvr>
                                      <p:tavLst>
                                        <p:tav tm="0">
                                          <p:val>
                                            <p:fltVal val="720"/>
                                          </p:val>
                                        </p:tav>
                                        <p:tav tm="100000">
                                          <p:val>
                                            <p:fltVal val="0"/>
                                          </p:val>
                                        </p:tav>
                                      </p:tavLst>
                                    </p:anim>
                                    <p:anim calcmode="lin" valueType="num">
                                      <p:cBhvr>
                                        <p:cTn id="9" dur="2000" fill="hold">
                                          <p:stCondLst>
                                            <p:cond delay="0"/>
                                          </p:stCondLst>
                                        </p:cTn>
                                        <p:tgtEl>
                                          <p:spTgt spid="2050"/>
                                        </p:tgtEl>
                                        <p:attrNameLst>
                                          <p:attrName>ppt_h</p:attrName>
                                        </p:attrNameLst>
                                      </p:cBhvr>
                                      <p:tavLst>
                                        <p:tav tm="0">
                                          <p:val>
                                            <p:fltVal val="0"/>
                                          </p:val>
                                        </p:tav>
                                        <p:tav tm="100000">
                                          <p:val>
                                            <p:strVal val="#ppt_h"/>
                                          </p:val>
                                        </p:tav>
                                      </p:tavLst>
                                    </p:anim>
                                    <p:anim calcmode="lin" valueType="num">
                                      <p:cBhvr>
                                        <p:cTn id="10" dur="2000" fill="hold">
                                          <p:stCondLst>
                                            <p:cond delay="0"/>
                                          </p:stCondLst>
                                        </p:cTn>
                                        <p:tgtEl>
                                          <p:spTgt spid="2050"/>
                                        </p:tgtEl>
                                        <p:attrNameLst>
                                          <p:attrName>ppt_w</p:attrName>
                                        </p:attrNameLst>
                                      </p:cBhvr>
                                      <p:tavLst>
                                        <p:tav tm="0">
                                          <p:val>
                                            <p:fltVal val="0"/>
                                          </p:val>
                                        </p:tav>
                                        <p:tav tm="100000">
                                          <p:val>
                                            <p:strVal val="#ppt_w"/>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12" presetClass="entr" presetSubtype="4" fill="hold" grpId="0" nodeType="clickEffect">
                                  <p:stCondLst>
                                    <p:cond delay="0"/>
                                  </p:stCondLst>
                                  <p:childTnLst>
                                    <p:set>
                                      <p:cBhvr>
                                        <p:cTn id="14" dur="1" fill="hold">
                                          <p:stCondLst>
                                            <p:cond delay="0"/>
                                          </p:stCondLst>
                                        </p:cTn>
                                        <p:tgtEl>
                                          <p:spTgt spid="2051">
                                            <p:txEl>
                                              <p:pRg st="0" end="0"/>
                                            </p:txEl>
                                          </p:spTgt>
                                        </p:tgtEl>
                                        <p:attrNameLst>
                                          <p:attrName>style.visibility</p:attrName>
                                        </p:attrNameLst>
                                      </p:cBhvr>
                                      <p:to>
                                        <p:strVal val="visible"/>
                                      </p:to>
                                    </p:set>
                                    <p:animEffect transition="in" filter="slide(fromBottom)">
                                      <p:cBhvr>
                                        <p:cTn id="15" dur="500">
                                          <p:stCondLst>
                                            <p:cond delay="0"/>
                                          </p:stCondLst>
                                        </p:cTn>
                                        <p:tgtEl>
                                          <p:spTgt spid="2051">
                                            <p:txEl>
                                              <p:pRg st="0" end="0"/>
                                            </p:txEl>
                                          </p:spTgt>
                                        </p:tgtEl>
                                      </p:cBhvr>
                                    </p:animEffect>
                                  </p:childTnLst>
                                </p:cTn>
                              </p:par>
                            </p:childTnLst>
                          </p:cTn>
                        </p:par>
                        <p:par>
                          <p:cTn id="16" fill="hold" nodeType="afterGroup">
                            <p:stCondLst>
                              <p:cond delay="500"/>
                            </p:stCondLst>
                            <p:childTnLst>
                              <p:par>
                                <p:cTn id="17" presetID="1" presetClass="mediacall" presetSubtype="0" fill="hold" nodeType="afterEffect">
                                  <p:stCondLst>
                                    <p:cond delay="0"/>
                                  </p:stCondLst>
                                  <p:childTnLst>
                                    <p:cmd type="call" cmd="playFrom(0.0)">
                                      <p:cBhvr>
                                        <p:cTn id="18" dur="5941" fill="hold"/>
                                        <p:tgtEl>
                                          <p:spTgt spid="2071"/>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19" repeatCount="indefinite" fill="hold" display="0">
                  <p:stCondLst>
                    <p:cond delay="indefinite"/>
                  </p:stCondLst>
                  <p:endCondLst>
                    <p:cond evt="onNext" delay="0">
                      <p:tgtEl>
                        <p:sldTgt/>
                      </p:tgtEl>
                    </p:cond>
                    <p:cond evt="onPrev" delay="0">
                      <p:tgtEl>
                        <p:sldTgt/>
                      </p:tgtEl>
                    </p:cond>
                    <p:cond evt="onStopAudio" delay="0">
                      <p:tgtEl>
                        <p:sldTgt/>
                      </p:tgtEl>
                    </p:cond>
                  </p:endCondLst>
                </p:cTn>
                <p:tgtEl>
                  <p:spTgt spid="2071"/>
                </p:tgtEl>
              </p:cMediaNode>
            </p:audio>
            <p:seq concurrent="1" nextAc="seek">
              <p:cTn id="20" restart="whenNotActive" fill="hold" evtFilter="cancelBubble" nodeType="interactiveSeq">
                <p:stCondLst>
                  <p:cond evt="onClick" delay="0">
                    <p:tgtEl>
                      <p:spTgt spid="2074"/>
                    </p:tgtEl>
                  </p:cond>
                </p:stCondLst>
                <p:endSync evt="end" delay="0">
                  <p:rtn val="all"/>
                </p:endSync>
                <p:childTnLst>
                  <p:par>
                    <p:cTn id="21" fill="hold" nodeType="clickPar">
                      <p:stCondLst>
                        <p:cond delay="0"/>
                      </p:stCondLst>
                      <p:childTnLst>
                        <p:par>
                          <p:cTn id="22" fill="hold" nodeType="withGroup">
                            <p:stCondLst>
                              <p:cond delay="0"/>
                            </p:stCondLst>
                            <p:childTnLst>
                              <p:par>
                                <p:cTn id="23" presetID="1" presetClass="mediacall" presetSubtype="0" fill="hold" nodeType="clickEffect">
                                  <p:stCondLst>
                                    <p:cond delay="0"/>
                                  </p:stCondLst>
                                  <p:childTnLst>
                                    <p:cmd type="call" cmd="playFrom(0.0)">
                                      <p:cBhvr>
                                        <p:cTn id="24" dur="1" fill="hold"/>
                                        <p:tgtEl>
                                          <p:spTgt spid="2074"/>
                                        </p:tgtEl>
                                      </p:cBhvr>
                                    </p:cmd>
                                  </p:childTnLst>
                                </p:cTn>
                              </p:par>
                            </p:childTnLst>
                          </p:cTn>
                        </p:par>
                      </p:childTnLst>
                    </p:cTn>
                  </p:par>
                </p:childTnLst>
              </p:cTn>
              <p:nextCondLst>
                <p:cond evt="onClick" delay="0">
                  <p:tgtEl>
                    <p:spTgt spid="2074"/>
                  </p:tgtEl>
                </p:cond>
              </p:nextCondLst>
            </p:seq>
            <p:audio>
              <p:cMediaNode>
                <p:cTn id="25" fill="hold" display="0">
                  <p:stCondLst>
                    <p:cond delay="indefinite"/>
                  </p:stCondLst>
                  <p:endCondLst>
                    <p:cond evt="onNext" delay="0">
                      <p:tgtEl>
                        <p:sldTgt/>
                      </p:tgtEl>
                    </p:cond>
                    <p:cond evt="onPrev" delay="0">
                      <p:tgtEl>
                        <p:sldTgt/>
                      </p:tgtEl>
                    </p:cond>
                    <p:cond evt="onStopAudio" delay="0">
                      <p:tgtEl>
                        <p:sldTgt/>
                      </p:tgtEl>
                    </p:cond>
                  </p:endCondLst>
                </p:cTn>
                <p:tgtEl>
                  <p:spTgt spid="2074"/>
                </p:tgtEl>
              </p:cMediaNode>
            </p:audio>
          </p:childTnLst>
        </p:cTn>
      </p:par>
    </p:tnLst>
    <p:bldLst>
      <p:bldP spid="2051" grpId="0" build="p"/>
      <p:bldP spid="2050"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a:xfrm>
            <a:off x="762000" y="304800"/>
            <a:ext cx="7696200" cy="762000"/>
          </a:xfrm>
        </p:spPr>
        <p:txBody>
          <a:bodyPr/>
          <a:lstStyle/>
          <a:p>
            <a:r>
              <a:rPr lang="en-US" sz="3600" b="1">
                <a:latin typeface="Comic Sans MS" pitchFamily="66" charset="0"/>
              </a:rPr>
              <a:t>Paragraph Four – </a:t>
            </a:r>
            <a:r>
              <a:rPr lang="en-US" sz="3600" b="1">
                <a:solidFill>
                  <a:srgbClr val="33CC33"/>
                </a:solidFill>
                <a:latin typeface="Comic Sans MS" pitchFamily="66" charset="0"/>
              </a:rPr>
              <a:t>The BONGO</a:t>
            </a:r>
          </a:p>
        </p:txBody>
      </p:sp>
      <p:sp>
        <p:nvSpPr>
          <p:cNvPr id="29699" name="Rectangle 3"/>
          <p:cNvSpPr>
            <a:spLocks noGrp="1" noChangeArrowheads="1"/>
          </p:cNvSpPr>
          <p:nvPr>
            <p:ph type="body" idx="1"/>
          </p:nvPr>
        </p:nvSpPr>
        <p:spPr/>
        <p:txBody>
          <a:bodyPr/>
          <a:lstStyle/>
          <a:p>
            <a:pPr>
              <a:lnSpc>
                <a:spcPct val="90000"/>
              </a:lnSpc>
              <a:buFontTx/>
              <a:buNone/>
            </a:pPr>
            <a:r>
              <a:rPr lang="en-US"/>
              <a:t>       </a:t>
            </a:r>
            <a:r>
              <a:rPr lang="en-US" sz="2800" b="1">
                <a:solidFill>
                  <a:srgbClr val="33CC33"/>
                </a:solidFill>
                <a:latin typeface="Comic Sans MS" pitchFamily="66" charset="0"/>
              </a:rPr>
              <a:t>Finally, I love to watch fireworks on the Fourth of July.</a:t>
            </a:r>
            <a:r>
              <a:rPr lang="en-US" sz="2800" b="1">
                <a:latin typeface="Comic Sans MS" pitchFamily="66" charset="0"/>
              </a:rPr>
              <a:t>  At night all of my family go downtown to the city’s annual fireworks display. We spread blankets on the cool grass and lie down facing the starry sky. Suddenly the night is filled with glory. Fingers of color explode overhead. Great booms and pops fill the night. We all watch in amazement at the beautiful sight. The fireworks are a great ending to a perfect day.</a:t>
            </a:r>
          </a:p>
        </p:txBody>
      </p:sp>
      <p:pic>
        <p:nvPicPr>
          <p:cNvPr id="29700" name="Reco1264.WAV">
            <a:hlinkClick r:id="" action="ppaction://media"/>
          </p:cNvPr>
          <p:cNvPicPr>
            <a:picLocks noChangeAspect="1" noChangeArrowheads="1"/>
          </p:cNvPicPr>
          <p:nvPr>
            <a:audioFile r:link="rId1"/>
            <p:extLst>
              <p:ext uri="{DAA4B4D4-6D71-4841-9C94-3DE7FCFB9230}">
                <p14:media xmlns:p14="http://schemas.microsoft.com/office/powerpoint/2010/main" xmlns="" r:embed="rId4"/>
              </p:ext>
            </p:extLst>
          </p:nvPr>
        </p:nvPicPr>
        <p:blipFill>
          <a:blip r:embed="rId5" cstate="print">
            <a:extLst>
              <a:ext uri="{28A0092B-C50C-407E-A947-70E740481C1C}">
                <a14:useLocalDpi xmlns:a14="http://schemas.microsoft.com/office/drawing/2010/main" xmlns="" val="0"/>
              </a:ext>
            </a:extLst>
          </a:blip>
          <a:srcRect/>
          <a:stretch>
            <a:fillRect/>
          </a:stretch>
        </p:blipFill>
        <p:spPr bwMode="auto">
          <a:xfrm>
            <a:off x="4419600" y="3276600"/>
            <a:ext cx="304800" cy="304800"/>
          </a:xfrm>
          <a:prstGeom prst="rect">
            <a:avLst/>
          </a:prstGeom>
          <a:noFill/>
          <a:extLst>
            <a:ext uri="{909E8E84-426E-40DD-AFC4-6F175D3DCCD1}">
              <a14:hiddenFill xmlns:a14="http://schemas.microsoft.com/office/drawing/2010/main" xmlns="">
                <a:solidFill>
                  <a:srgbClr val="FFFFFF"/>
                </a:solidFill>
              </a14:hiddenFill>
            </a:ext>
          </a:extLst>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29700"/>
                    </p:tgtEl>
                  </p:cond>
                </p:stCondLst>
                <p:endSync evt="end" delay="0">
                  <p:rtn val="all"/>
                </p:endSync>
                <p:childTnLst>
                  <p:par>
                    <p:cTn id="3" fill="hold" nodeType="clickPar">
                      <p:stCondLst>
                        <p:cond delay="0"/>
                      </p:stCondLst>
                      <p:childTnLst>
                        <p:par>
                          <p:cTn id="4" fill="hold" nodeType="withGroup">
                            <p:stCondLst>
                              <p:cond delay="0"/>
                            </p:stCondLst>
                            <p:childTnLst>
                              <p:par>
                                <p:cTn id="5" presetID="1" presetClass="mediacall" presetSubtype="0" fill="hold" nodeType="clickEffect">
                                  <p:stCondLst>
                                    <p:cond delay="0"/>
                                  </p:stCondLst>
                                  <p:childTnLst>
                                    <p:cmd type="call" cmd="playFrom(0.0)">
                                      <p:cBhvr>
                                        <p:cTn id="6" dur="38109" fill="hold"/>
                                        <p:tgtEl>
                                          <p:spTgt spid="29700"/>
                                        </p:tgtEl>
                                      </p:cBhvr>
                                    </p:cmd>
                                  </p:childTnLst>
                                </p:cTn>
                              </p:par>
                            </p:childTnLst>
                          </p:cTn>
                        </p:par>
                      </p:childTnLst>
                    </p:cTn>
                  </p:par>
                </p:childTnLst>
              </p:cTn>
              <p:nextCondLst>
                <p:cond evt="onClick" delay="0">
                  <p:tgtEl>
                    <p:spTgt spid="29700"/>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29700"/>
                </p:tgtEl>
              </p:cMediaNode>
            </p:audio>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4" name="Picture 4" descr="j0281132"/>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rot="21472734" flipH="1">
            <a:off x="6253163" y="3733800"/>
            <a:ext cx="2808287" cy="2906713"/>
          </a:xfrm>
          <a:prstGeom prst="rect">
            <a:avLst/>
          </a:prstGeom>
          <a:noFill/>
          <a:extLst>
            <a:ext uri="{909E8E84-426E-40DD-AFC4-6F175D3DCCD1}">
              <a14:hiddenFill xmlns:a14="http://schemas.microsoft.com/office/drawing/2010/main" xmlns="">
                <a:solidFill>
                  <a:srgbClr val="FFFFFF"/>
                </a:solidFill>
              </a14:hiddenFill>
            </a:ext>
          </a:extLst>
        </p:spPr>
      </p:pic>
      <p:sp>
        <p:nvSpPr>
          <p:cNvPr id="30722" name="Rectangle 2"/>
          <p:cNvSpPr>
            <a:spLocks noGrp="1" noChangeArrowheads="1"/>
          </p:cNvSpPr>
          <p:nvPr>
            <p:ph type="title"/>
          </p:nvPr>
        </p:nvSpPr>
        <p:spPr>
          <a:xfrm>
            <a:off x="381000" y="381000"/>
            <a:ext cx="8229600" cy="1143000"/>
          </a:xfrm>
        </p:spPr>
        <p:txBody>
          <a:bodyPr/>
          <a:lstStyle/>
          <a:p>
            <a:r>
              <a:rPr lang="en-US" sz="4000" b="1">
                <a:latin typeface="Comic Sans MS" pitchFamily="66" charset="0"/>
              </a:rPr>
              <a:t>Conclusion</a:t>
            </a:r>
            <a:r>
              <a:rPr lang="en-US" sz="3600" b="1">
                <a:latin typeface="Comic Sans MS" pitchFamily="66" charset="0"/>
              </a:rPr>
              <a:t/>
            </a:r>
            <a:br>
              <a:rPr lang="en-US" sz="3600" b="1">
                <a:latin typeface="Comic Sans MS" pitchFamily="66" charset="0"/>
              </a:rPr>
            </a:br>
            <a:r>
              <a:rPr lang="en-US" sz="3600" b="1">
                <a:latin typeface="Comic Sans MS" pitchFamily="66" charset="0"/>
              </a:rPr>
              <a:t>(</a:t>
            </a:r>
            <a:r>
              <a:rPr lang="en-US" sz="3600" b="1">
                <a:solidFill>
                  <a:srgbClr val="FF3300"/>
                </a:solidFill>
                <a:latin typeface="Comic Sans MS" pitchFamily="66" charset="0"/>
              </a:rPr>
              <a:t>The bing</a:t>
            </a:r>
            <a:r>
              <a:rPr lang="en-US" sz="3600" b="1">
                <a:latin typeface="Comic Sans MS" pitchFamily="66" charset="0"/>
              </a:rPr>
              <a:t>, </a:t>
            </a:r>
            <a:r>
              <a:rPr lang="en-US" sz="3600" b="1">
                <a:solidFill>
                  <a:srgbClr val="FFFF00"/>
                </a:solidFill>
                <a:latin typeface="Comic Sans MS" pitchFamily="66" charset="0"/>
              </a:rPr>
              <a:t>the bang</a:t>
            </a:r>
            <a:r>
              <a:rPr lang="en-US" sz="3600" b="1">
                <a:latin typeface="Comic Sans MS" pitchFamily="66" charset="0"/>
              </a:rPr>
              <a:t>, </a:t>
            </a:r>
            <a:r>
              <a:rPr lang="en-US" sz="3600" b="1">
                <a:solidFill>
                  <a:srgbClr val="33CC33"/>
                </a:solidFill>
                <a:latin typeface="Comic Sans MS" pitchFamily="66" charset="0"/>
              </a:rPr>
              <a:t>the bongo</a:t>
            </a:r>
            <a:r>
              <a:rPr lang="en-US" sz="3600" b="1">
                <a:latin typeface="Comic Sans MS" pitchFamily="66" charset="0"/>
              </a:rPr>
              <a:t>) </a:t>
            </a:r>
          </a:p>
        </p:txBody>
      </p:sp>
      <p:sp>
        <p:nvSpPr>
          <p:cNvPr id="30723" name="Rectangle 3"/>
          <p:cNvSpPr>
            <a:spLocks noGrp="1" noChangeArrowheads="1"/>
          </p:cNvSpPr>
          <p:nvPr>
            <p:ph type="body" idx="1"/>
          </p:nvPr>
        </p:nvSpPr>
        <p:spPr>
          <a:xfrm>
            <a:off x="457200" y="1524000"/>
            <a:ext cx="8229600" cy="4525963"/>
          </a:xfrm>
        </p:spPr>
        <p:txBody>
          <a:bodyPr/>
          <a:lstStyle/>
          <a:p>
            <a:pPr>
              <a:buFontTx/>
              <a:buNone/>
            </a:pPr>
            <a:r>
              <a:rPr lang="en-US"/>
              <a:t>         </a:t>
            </a:r>
            <a:r>
              <a:rPr lang="en-US" sz="3600">
                <a:latin typeface="Comic Sans MS" pitchFamily="66" charset="0"/>
              </a:rPr>
              <a:t>The Fourth of July is a wonderful holiday. </a:t>
            </a:r>
            <a:r>
              <a:rPr lang="en-US" sz="3600">
                <a:solidFill>
                  <a:srgbClr val="FF3300"/>
                </a:solidFill>
                <a:latin typeface="Comic Sans MS" pitchFamily="66" charset="0"/>
              </a:rPr>
              <a:t>Eating good food</a:t>
            </a:r>
            <a:r>
              <a:rPr lang="en-US" sz="3600">
                <a:latin typeface="Comic Sans MS" pitchFamily="66" charset="0"/>
              </a:rPr>
              <a:t>, </a:t>
            </a:r>
            <a:r>
              <a:rPr lang="en-US" sz="3600">
                <a:solidFill>
                  <a:srgbClr val="FFFF00"/>
                </a:solidFill>
                <a:latin typeface="Comic Sans MS" pitchFamily="66" charset="0"/>
              </a:rPr>
              <a:t>being with my</a:t>
            </a:r>
            <a:r>
              <a:rPr lang="en-US" sz="3600">
                <a:latin typeface="Comic Sans MS" pitchFamily="66" charset="0"/>
              </a:rPr>
              <a:t> </a:t>
            </a:r>
            <a:r>
              <a:rPr lang="en-US" sz="3600">
                <a:solidFill>
                  <a:srgbClr val="FFFF00"/>
                </a:solidFill>
                <a:latin typeface="Comic Sans MS" pitchFamily="66" charset="0"/>
              </a:rPr>
              <a:t>family</a:t>
            </a:r>
            <a:r>
              <a:rPr lang="en-US" sz="3600">
                <a:latin typeface="Comic Sans MS" pitchFamily="66" charset="0"/>
              </a:rPr>
              <a:t>, and </a:t>
            </a:r>
            <a:r>
              <a:rPr lang="en-US" sz="3600">
                <a:solidFill>
                  <a:srgbClr val="33CC33"/>
                </a:solidFill>
                <a:latin typeface="Comic Sans MS" pitchFamily="66" charset="0"/>
              </a:rPr>
              <a:t>watching the fireworks</a:t>
            </a:r>
            <a:r>
              <a:rPr lang="en-US" sz="3600">
                <a:latin typeface="Comic Sans MS" pitchFamily="66" charset="0"/>
              </a:rPr>
              <a:t> make the holiday extra special. No wonder the Fourth of July is my favorite holiday.</a:t>
            </a:r>
            <a:endParaRPr lang="en-US" sz="3600"/>
          </a:p>
        </p:txBody>
      </p:sp>
      <p:pic>
        <p:nvPicPr>
          <p:cNvPr id="30726" name="Reco1264.WAV">
            <a:hlinkClick r:id="" action="ppaction://media"/>
          </p:cNvPr>
          <p:cNvPicPr>
            <a:picLocks noChangeAspect="1" noChangeArrowheads="1"/>
          </p:cNvPicPr>
          <p:nvPr>
            <a:audioFile r:link="rId1"/>
            <p:extLst>
              <p:ext uri="{DAA4B4D4-6D71-4841-9C94-3DE7FCFB9230}">
                <p14:media xmlns:p14="http://schemas.microsoft.com/office/powerpoint/2010/main" xmlns="" r:embed="rId5"/>
              </p:ext>
            </p:extLst>
          </p:nvPr>
        </p:nvPicPr>
        <p:blipFill>
          <a:blip r:embed="rId6" cstate="print">
            <a:extLst>
              <a:ext uri="{28A0092B-C50C-407E-A947-70E740481C1C}">
                <a14:useLocalDpi xmlns:a14="http://schemas.microsoft.com/office/drawing/2010/main" xmlns="" val="0"/>
              </a:ext>
            </a:extLst>
          </a:blip>
          <a:srcRect/>
          <a:stretch>
            <a:fillRect/>
          </a:stretch>
        </p:blipFill>
        <p:spPr bwMode="auto">
          <a:xfrm>
            <a:off x="4419600" y="3276600"/>
            <a:ext cx="304800" cy="304800"/>
          </a:xfrm>
          <a:prstGeom prst="rect">
            <a:avLst/>
          </a:prstGeom>
          <a:noFill/>
          <a:extLst>
            <a:ext uri="{909E8E84-426E-40DD-AFC4-6F175D3DCCD1}">
              <a14:hiddenFill xmlns:a14="http://schemas.microsoft.com/office/drawing/2010/main" xmlns="">
                <a:solidFill>
                  <a:srgbClr val="FFFFFF"/>
                </a:solidFill>
              </a14:hiddenFill>
            </a:ext>
          </a:extLst>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30726"/>
                    </p:tgtEl>
                  </p:cond>
                </p:stCondLst>
                <p:endSync evt="end" delay="0">
                  <p:rtn val="all"/>
                </p:endSync>
                <p:childTnLst>
                  <p:par>
                    <p:cTn id="3" fill="hold" nodeType="clickPar">
                      <p:stCondLst>
                        <p:cond delay="0"/>
                      </p:stCondLst>
                      <p:childTnLst>
                        <p:par>
                          <p:cTn id="4" fill="hold" nodeType="withGroup">
                            <p:stCondLst>
                              <p:cond delay="0"/>
                            </p:stCondLst>
                            <p:childTnLst>
                              <p:par>
                                <p:cTn id="5" presetID="1" presetClass="mediacall" presetSubtype="0" fill="hold" nodeType="clickEffect">
                                  <p:stCondLst>
                                    <p:cond delay="0"/>
                                  </p:stCondLst>
                                  <p:childTnLst>
                                    <p:cmd type="call" cmd="playFrom(0.0)">
                                      <p:cBhvr>
                                        <p:cTn id="6" dur="30249" fill="hold"/>
                                        <p:tgtEl>
                                          <p:spTgt spid="30726"/>
                                        </p:tgtEl>
                                      </p:cBhvr>
                                    </p:cmd>
                                  </p:childTnLst>
                                </p:cTn>
                              </p:par>
                            </p:childTnLst>
                          </p:cTn>
                        </p:par>
                      </p:childTnLst>
                    </p:cTn>
                  </p:par>
                </p:childTnLst>
              </p:cTn>
              <p:nextCondLst>
                <p:cond evt="onClick" delay="0">
                  <p:tgtEl>
                    <p:spTgt spid="30726"/>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30726"/>
                </p:tgtEl>
              </p:cMediaNode>
            </p:audio>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9" name="Rectangle 5"/>
          <p:cNvSpPr>
            <a:spLocks noGrp="1" noChangeArrowheads="1"/>
          </p:cNvSpPr>
          <p:nvPr>
            <p:ph type="body" sz="half" idx="1"/>
          </p:nvPr>
        </p:nvSpPr>
        <p:spPr>
          <a:xfrm>
            <a:off x="381000" y="990600"/>
            <a:ext cx="4038600" cy="4525963"/>
          </a:xfrm>
        </p:spPr>
        <p:txBody>
          <a:bodyPr/>
          <a:lstStyle/>
          <a:p>
            <a:pPr algn="ctr">
              <a:buFontTx/>
              <a:buNone/>
            </a:pPr>
            <a:r>
              <a:rPr lang="en-US" sz="6000" b="1">
                <a:latin typeface="Comic Sans MS" pitchFamily="66" charset="0"/>
              </a:rPr>
              <a:t>Let’s </a:t>
            </a:r>
          </a:p>
          <a:p>
            <a:pPr algn="ctr">
              <a:buFontTx/>
              <a:buNone/>
            </a:pPr>
            <a:r>
              <a:rPr lang="en-US" sz="6000" b="1">
                <a:latin typeface="Comic Sans MS" pitchFamily="66" charset="0"/>
              </a:rPr>
              <a:t>put</a:t>
            </a:r>
          </a:p>
          <a:p>
            <a:pPr algn="ctr">
              <a:buFontTx/>
              <a:buNone/>
            </a:pPr>
            <a:r>
              <a:rPr lang="en-US" sz="6000" b="1">
                <a:latin typeface="Comic Sans MS" pitchFamily="66" charset="0"/>
              </a:rPr>
              <a:t> it all </a:t>
            </a:r>
          </a:p>
          <a:p>
            <a:pPr algn="ctr">
              <a:buFontTx/>
              <a:buNone/>
            </a:pPr>
            <a:r>
              <a:rPr lang="en-US" sz="6000" b="1">
                <a:latin typeface="Comic Sans MS" pitchFamily="66" charset="0"/>
              </a:rPr>
              <a:t>together!</a:t>
            </a:r>
          </a:p>
        </p:txBody>
      </p:sp>
      <p:grpSp>
        <p:nvGrpSpPr>
          <p:cNvPr id="41991" name="Group 7"/>
          <p:cNvGrpSpPr>
            <a:grpSpLocks/>
          </p:cNvGrpSpPr>
          <p:nvPr/>
        </p:nvGrpSpPr>
        <p:grpSpPr bwMode="auto">
          <a:xfrm>
            <a:off x="4038600" y="1676400"/>
            <a:ext cx="4495800" cy="4514850"/>
            <a:chOff x="1824" y="633"/>
            <a:chExt cx="2834" cy="2849"/>
          </a:xfrm>
        </p:grpSpPr>
        <p:sp>
          <p:nvSpPr>
            <p:cNvPr id="41992" name="Puzzle3"/>
            <p:cNvSpPr>
              <a:spLocks noEditPoints="1" noChangeArrowheads="1"/>
            </p:cNvSpPr>
            <p:nvPr/>
          </p:nvSpPr>
          <p:spPr bwMode="auto">
            <a:xfrm>
              <a:off x="3204" y="633"/>
              <a:ext cx="1114" cy="1514"/>
            </a:xfrm>
            <a:custGeom>
              <a:avLst/>
              <a:gdLst>
                <a:gd name="T0" fmla="*/ 10391 w 21600"/>
                <a:gd name="T1" fmla="*/ 15806 h 21600"/>
                <a:gd name="T2" fmla="*/ 20551 w 21600"/>
                <a:gd name="T3" fmla="*/ 21088 h 21600"/>
                <a:gd name="T4" fmla="*/ 13180 w 21600"/>
                <a:gd name="T5" fmla="*/ 13801 h 21600"/>
                <a:gd name="T6" fmla="*/ 20551 w 21600"/>
                <a:gd name="T7" fmla="*/ 7025 h 21600"/>
                <a:gd name="T8" fmla="*/ 10500 w 21600"/>
                <a:gd name="T9" fmla="*/ 52 h 21600"/>
                <a:gd name="T10" fmla="*/ 692 w 21600"/>
                <a:gd name="T11" fmla="*/ 6802 h 21600"/>
                <a:gd name="T12" fmla="*/ 8064 w 21600"/>
                <a:gd name="T13" fmla="*/ 13526 h 21600"/>
                <a:gd name="T14" fmla="*/ 692 w 21600"/>
                <a:gd name="T15" fmla="*/ 21088 h 21600"/>
                <a:gd name="T16" fmla="*/ 2273 w 21600"/>
                <a:gd name="T17" fmla="*/ 7719 h 21600"/>
                <a:gd name="T18" fmla="*/ 19149 w 21600"/>
                <a:gd name="T19" fmla="*/ 202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6625" y="20892"/>
                  </a:moveTo>
                  <a:lnTo>
                    <a:pt x="7105" y="21023"/>
                  </a:lnTo>
                  <a:lnTo>
                    <a:pt x="7513" y="21088"/>
                  </a:lnTo>
                  <a:lnTo>
                    <a:pt x="7922" y="21115"/>
                  </a:lnTo>
                  <a:lnTo>
                    <a:pt x="8242" y="21115"/>
                  </a:lnTo>
                  <a:lnTo>
                    <a:pt x="8544" y="21062"/>
                  </a:lnTo>
                  <a:lnTo>
                    <a:pt x="8810" y="20997"/>
                  </a:lnTo>
                  <a:lnTo>
                    <a:pt x="9023" y="20892"/>
                  </a:lnTo>
                  <a:lnTo>
                    <a:pt x="9148" y="20761"/>
                  </a:lnTo>
                  <a:lnTo>
                    <a:pt x="9290" y="20616"/>
                  </a:lnTo>
                  <a:lnTo>
                    <a:pt x="9361" y="20459"/>
                  </a:lnTo>
                  <a:lnTo>
                    <a:pt x="9396" y="20289"/>
                  </a:lnTo>
                  <a:lnTo>
                    <a:pt x="9396" y="20092"/>
                  </a:lnTo>
                  <a:lnTo>
                    <a:pt x="9325" y="19909"/>
                  </a:lnTo>
                  <a:lnTo>
                    <a:pt x="9219" y="19738"/>
                  </a:lnTo>
                  <a:lnTo>
                    <a:pt x="9094" y="19555"/>
                  </a:lnTo>
                  <a:lnTo>
                    <a:pt x="8917" y="19384"/>
                  </a:lnTo>
                  <a:lnTo>
                    <a:pt x="8650" y="19162"/>
                  </a:lnTo>
                  <a:lnTo>
                    <a:pt x="8437" y="18900"/>
                  </a:lnTo>
                  <a:lnTo>
                    <a:pt x="8277" y="18624"/>
                  </a:lnTo>
                  <a:lnTo>
                    <a:pt x="8135" y="18349"/>
                  </a:lnTo>
                  <a:lnTo>
                    <a:pt x="8028" y="18048"/>
                  </a:lnTo>
                  <a:lnTo>
                    <a:pt x="7993" y="17746"/>
                  </a:lnTo>
                  <a:lnTo>
                    <a:pt x="7993" y="17471"/>
                  </a:lnTo>
                  <a:lnTo>
                    <a:pt x="8028" y="17169"/>
                  </a:lnTo>
                  <a:lnTo>
                    <a:pt x="8135" y="16920"/>
                  </a:lnTo>
                  <a:lnTo>
                    <a:pt x="8277" y="16671"/>
                  </a:lnTo>
                  <a:lnTo>
                    <a:pt x="8366" y="16540"/>
                  </a:lnTo>
                  <a:lnTo>
                    <a:pt x="8473" y="16409"/>
                  </a:lnTo>
                  <a:lnTo>
                    <a:pt x="8615" y="16317"/>
                  </a:lnTo>
                  <a:lnTo>
                    <a:pt x="8739" y="16213"/>
                  </a:lnTo>
                  <a:lnTo>
                    <a:pt x="8881" y="16134"/>
                  </a:lnTo>
                  <a:lnTo>
                    <a:pt x="9059" y="16055"/>
                  </a:lnTo>
                  <a:lnTo>
                    <a:pt x="9254" y="15990"/>
                  </a:lnTo>
                  <a:lnTo>
                    <a:pt x="9432" y="15911"/>
                  </a:lnTo>
                  <a:lnTo>
                    <a:pt x="9663" y="15885"/>
                  </a:lnTo>
                  <a:lnTo>
                    <a:pt x="9876" y="15833"/>
                  </a:lnTo>
                  <a:lnTo>
                    <a:pt x="10142" y="15806"/>
                  </a:lnTo>
                  <a:lnTo>
                    <a:pt x="10391" y="15806"/>
                  </a:lnTo>
                  <a:lnTo>
                    <a:pt x="10728" y="15806"/>
                  </a:lnTo>
                  <a:lnTo>
                    <a:pt x="10995" y="15806"/>
                  </a:lnTo>
                  <a:lnTo>
                    <a:pt x="11279" y="15833"/>
                  </a:lnTo>
                  <a:lnTo>
                    <a:pt x="11546" y="15885"/>
                  </a:lnTo>
                  <a:lnTo>
                    <a:pt x="11776" y="15937"/>
                  </a:lnTo>
                  <a:lnTo>
                    <a:pt x="12025" y="15990"/>
                  </a:lnTo>
                  <a:lnTo>
                    <a:pt x="12221" y="16055"/>
                  </a:lnTo>
                  <a:lnTo>
                    <a:pt x="12434" y="16134"/>
                  </a:lnTo>
                  <a:lnTo>
                    <a:pt x="12611" y="16213"/>
                  </a:lnTo>
                  <a:lnTo>
                    <a:pt x="12771" y="16317"/>
                  </a:lnTo>
                  <a:lnTo>
                    <a:pt x="12913" y="16409"/>
                  </a:lnTo>
                  <a:lnTo>
                    <a:pt x="13038" y="16514"/>
                  </a:lnTo>
                  <a:lnTo>
                    <a:pt x="13251" y="16737"/>
                  </a:lnTo>
                  <a:lnTo>
                    <a:pt x="13428" y="16986"/>
                  </a:lnTo>
                  <a:lnTo>
                    <a:pt x="13517" y="17248"/>
                  </a:lnTo>
                  <a:lnTo>
                    <a:pt x="13588" y="17523"/>
                  </a:lnTo>
                  <a:lnTo>
                    <a:pt x="13588" y="17799"/>
                  </a:lnTo>
                  <a:lnTo>
                    <a:pt x="13517" y="18074"/>
                  </a:lnTo>
                  <a:lnTo>
                    <a:pt x="13428" y="18323"/>
                  </a:lnTo>
                  <a:lnTo>
                    <a:pt x="13286" y="18572"/>
                  </a:lnTo>
                  <a:lnTo>
                    <a:pt x="13109" y="18808"/>
                  </a:lnTo>
                  <a:lnTo>
                    <a:pt x="12878" y="19031"/>
                  </a:lnTo>
                  <a:lnTo>
                    <a:pt x="12434" y="19411"/>
                  </a:lnTo>
                  <a:lnTo>
                    <a:pt x="12132" y="19738"/>
                  </a:lnTo>
                  <a:lnTo>
                    <a:pt x="12025" y="19856"/>
                  </a:lnTo>
                  <a:lnTo>
                    <a:pt x="11919" y="20014"/>
                  </a:lnTo>
                  <a:lnTo>
                    <a:pt x="11883" y="20132"/>
                  </a:lnTo>
                  <a:lnTo>
                    <a:pt x="11883" y="20263"/>
                  </a:lnTo>
                  <a:lnTo>
                    <a:pt x="11883" y="20394"/>
                  </a:lnTo>
                  <a:lnTo>
                    <a:pt x="11954" y="20485"/>
                  </a:lnTo>
                  <a:lnTo>
                    <a:pt x="12061" y="20590"/>
                  </a:lnTo>
                  <a:lnTo>
                    <a:pt x="12185" y="20695"/>
                  </a:lnTo>
                  <a:lnTo>
                    <a:pt x="12327" y="20787"/>
                  </a:lnTo>
                  <a:lnTo>
                    <a:pt x="12540" y="20892"/>
                  </a:lnTo>
                  <a:lnTo>
                    <a:pt x="12771" y="20997"/>
                  </a:lnTo>
                  <a:lnTo>
                    <a:pt x="13073" y="21088"/>
                  </a:lnTo>
                  <a:lnTo>
                    <a:pt x="13428" y="21193"/>
                  </a:lnTo>
                  <a:lnTo>
                    <a:pt x="13873" y="21298"/>
                  </a:lnTo>
                  <a:lnTo>
                    <a:pt x="14317" y="21390"/>
                  </a:lnTo>
                  <a:lnTo>
                    <a:pt x="14778" y="21468"/>
                  </a:lnTo>
                  <a:lnTo>
                    <a:pt x="15294" y="21547"/>
                  </a:lnTo>
                  <a:lnTo>
                    <a:pt x="15809" y="21600"/>
                  </a:lnTo>
                  <a:lnTo>
                    <a:pt x="16359" y="21652"/>
                  </a:lnTo>
                  <a:lnTo>
                    <a:pt x="16875" y="21678"/>
                  </a:lnTo>
                  <a:lnTo>
                    <a:pt x="17407" y="21678"/>
                  </a:lnTo>
                  <a:lnTo>
                    <a:pt x="17958" y="21678"/>
                  </a:lnTo>
                  <a:lnTo>
                    <a:pt x="18473" y="21652"/>
                  </a:lnTo>
                  <a:lnTo>
                    <a:pt x="18953" y="21573"/>
                  </a:lnTo>
                  <a:lnTo>
                    <a:pt x="19397" y="21495"/>
                  </a:lnTo>
                  <a:lnTo>
                    <a:pt x="19841" y="21390"/>
                  </a:lnTo>
                  <a:lnTo>
                    <a:pt x="20214" y="21272"/>
                  </a:lnTo>
                  <a:lnTo>
                    <a:pt x="20551" y="21088"/>
                  </a:lnTo>
                  <a:lnTo>
                    <a:pt x="20480" y="20787"/>
                  </a:lnTo>
                  <a:lnTo>
                    <a:pt x="20409" y="20485"/>
                  </a:lnTo>
                  <a:lnTo>
                    <a:pt x="20356" y="20158"/>
                  </a:lnTo>
                  <a:lnTo>
                    <a:pt x="20356" y="19804"/>
                  </a:lnTo>
                  <a:lnTo>
                    <a:pt x="20321" y="19083"/>
                  </a:lnTo>
                  <a:lnTo>
                    <a:pt x="20356" y="18349"/>
                  </a:lnTo>
                  <a:lnTo>
                    <a:pt x="20409" y="17641"/>
                  </a:lnTo>
                  <a:lnTo>
                    <a:pt x="20480" y="17012"/>
                  </a:lnTo>
                  <a:lnTo>
                    <a:pt x="20551" y="16488"/>
                  </a:lnTo>
                  <a:lnTo>
                    <a:pt x="20551" y="16055"/>
                  </a:lnTo>
                  <a:lnTo>
                    <a:pt x="20551" y="15911"/>
                  </a:lnTo>
                  <a:lnTo>
                    <a:pt x="20445" y="15754"/>
                  </a:lnTo>
                  <a:lnTo>
                    <a:pt x="20356" y="15610"/>
                  </a:lnTo>
                  <a:lnTo>
                    <a:pt x="20178" y="15452"/>
                  </a:lnTo>
                  <a:lnTo>
                    <a:pt x="20001" y="15334"/>
                  </a:lnTo>
                  <a:lnTo>
                    <a:pt x="19770" y="15230"/>
                  </a:lnTo>
                  <a:lnTo>
                    <a:pt x="19521" y="15125"/>
                  </a:lnTo>
                  <a:lnTo>
                    <a:pt x="19290" y="15059"/>
                  </a:lnTo>
                  <a:lnTo>
                    <a:pt x="19024" y="15007"/>
                  </a:lnTo>
                  <a:lnTo>
                    <a:pt x="18740" y="14954"/>
                  </a:lnTo>
                  <a:lnTo>
                    <a:pt x="18509" y="14954"/>
                  </a:lnTo>
                  <a:lnTo>
                    <a:pt x="18225" y="14954"/>
                  </a:lnTo>
                  <a:lnTo>
                    <a:pt x="17994" y="15007"/>
                  </a:lnTo>
                  <a:lnTo>
                    <a:pt x="17763" y="15085"/>
                  </a:lnTo>
                  <a:lnTo>
                    <a:pt x="17550" y="15177"/>
                  </a:lnTo>
                  <a:lnTo>
                    <a:pt x="17372" y="15308"/>
                  </a:lnTo>
                  <a:lnTo>
                    <a:pt x="17176" y="15426"/>
                  </a:lnTo>
                  <a:lnTo>
                    <a:pt x="16928" y="15557"/>
                  </a:lnTo>
                  <a:lnTo>
                    <a:pt x="16661" y="15636"/>
                  </a:lnTo>
                  <a:lnTo>
                    <a:pt x="16359" y="15688"/>
                  </a:lnTo>
                  <a:lnTo>
                    <a:pt x="16022" y="15715"/>
                  </a:lnTo>
                  <a:lnTo>
                    <a:pt x="15667" y="15688"/>
                  </a:lnTo>
                  <a:lnTo>
                    <a:pt x="15294" y="15662"/>
                  </a:lnTo>
                  <a:lnTo>
                    <a:pt x="14956" y="15583"/>
                  </a:lnTo>
                  <a:lnTo>
                    <a:pt x="14619" y="15479"/>
                  </a:lnTo>
                  <a:lnTo>
                    <a:pt x="14281" y="15334"/>
                  </a:lnTo>
                  <a:lnTo>
                    <a:pt x="13961" y="15177"/>
                  </a:lnTo>
                  <a:lnTo>
                    <a:pt x="13695" y="14981"/>
                  </a:lnTo>
                  <a:lnTo>
                    <a:pt x="13588" y="14850"/>
                  </a:lnTo>
                  <a:lnTo>
                    <a:pt x="13482" y="14732"/>
                  </a:lnTo>
                  <a:lnTo>
                    <a:pt x="13393" y="14600"/>
                  </a:lnTo>
                  <a:lnTo>
                    <a:pt x="13322" y="14456"/>
                  </a:lnTo>
                  <a:lnTo>
                    <a:pt x="13251" y="14299"/>
                  </a:lnTo>
                  <a:lnTo>
                    <a:pt x="13215" y="14155"/>
                  </a:lnTo>
                  <a:lnTo>
                    <a:pt x="13180" y="13971"/>
                  </a:lnTo>
                  <a:lnTo>
                    <a:pt x="13180" y="13801"/>
                  </a:lnTo>
                  <a:lnTo>
                    <a:pt x="13180" y="13591"/>
                  </a:lnTo>
                  <a:lnTo>
                    <a:pt x="13215" y="13395"/>
                  </a:lnTo>
                  <a:lnTo>
                    <a:pt x="13251" y="13198"/>
                  </a:lnTo>
                  <a:lnTo>
                    <a:pt x="13322" y="13015"/>
                  </a:lnTo>
                  <a:lnTo>
                    <a:pt x="13393" y="12870"/>
                  </a:lnTo>
                  <a:lnTo>
                    <a:pt x="13482" y="12713"/>
                  </a:lnTo>
                  <a:lnTo>
                    <a:pt x="13588" y="12569"/>
                  </a:lnTo>
                  <a:lnTo>
                    <a:pt x="13730" y="12438"/>
                  </a:lnTo>
                  <a:lnTo>
                    <a:pt x="13997" y="12215"/>
                  </a:lnTo>
                  <a:lnTo>
                    <a:pt x="14334" y="12005"/>
                  </a:lnTo>
                  <a:lnTo>
                    <a:pt x="14690" y="11861"/>
                  </a:lnTo>
                  <a:lnTo>
                    <a:pt x="15063" y="11756"/>
                  </a:lnTo>
                  <a:lnTo>
                    <a:pt x="15436" y="11678"/>
                  </a:lnTo>
                  <a:lnTo>
                    <a:pt x="15809" y="11638"/>
                  </a:lnTo>
                  <a:lnTo>
                    <a:pt x="16182" y="11638"/>
                  </a:lnTo>
                  <a:lnTo>
                    <a:pt x="16555" y="11678"/>
                  </a:lnTo>
                  <a:lnTo>
                    <a:pt x="16910" y="11730"/>
                  </a:lnTo>
                  <a:lnTo>
                    <a:pt x="17248" y="11835"/>
                  </a:lnTo>
                  <a:lnTo>
                    <a:pt x="17514" y="11966"/>
                  </a:lnTo>
                  <a:lnTo>
                    <a:pt x="17763" y="12110"/>
                  </a:lnTo>
                  <a:lnTo>
                    <a:pt x="17887" y="12215"/>
                  </a:lnTo>
                  <a:lnTo>
                    <a:pt x="18065" y="12307"/>
                  </a:lnTo>
                  <a:lnTo>
                    <a:pt x="18260" y="12412"/>
                  </a:lnTo>
                  <a:lnTo>
                    <a:pt x="18438" y="12464"/>
                  </a:lnTo>
                  <a:lnTo>
                    <a:pt x="18669" y="12543"/>
                  </a:lnTo>
                  <a:lnTo>
                    <a:pt x="18882" y="12569"/>
                  </a:lnTo>
                  <a:lnTo>
                    <a:pt x="19113" y="12595"/>
                  </a:lnTo>
                  <a:lnTo>
                    <a:pt x="19361" y="12608"/>
                  </a:lnTo>
                  <a:lnTo>
                    <a:pt x="19592" y="12608"/>
                  </a:lnTo>
                  <a:lnTo>
                    <a:pt x="19841" y="12595"/>
                  </a:lnTo>
                  <a:lnTo>
                    <a:pt x="20072" y="12543"/>
                  </a:lnTo>
                  <a:lnTo>
                    <a:pt x="20321" y="12490"/>
                  </a:lnTo>
                  <a:lnTo>
                    <a:pt x="20551" y="12438"/>
                  </a:lnTo>
                  <a:lnTo>
                    <a:pt x="20800" y="12333"/>
                  </a:lnTo>
                  <a:lnTo>
                    <a:pt x="20996" y="12241"/>
                  </a:lnTo>
                  <a:lnTo>
                    <a:pt x="21244" y="12110"/>
                  </a:lnTo>
                  <a:lnTo>
                    <a:pt x="21298" y="12032"/>
                  </a:lnTo>
                  <a:lnTo>
                    <a:pt x="21404" y="11966"/>
                  </a:lnTo>
                  <a:lnTo>
                    <a:pt x="21475" y="11861"/>
                  </a:lnTo>
                  <a:lnTo>
                    <a:pt x="21511" y="11730"/>
                  </a:lnTo>
                  <a:lnTo>
                    <a:pt x="21617" y="11481"/>
                  </a:lnTo>
                  <a:lnTo>
                    <a:pt x="21653" y="11180"/>
                  </a:lnTo>
                  <a:lnTo>
                    <a:pt x="21653" y="10826"/>
                  </a:lnTo>
                  <a:lnTo>
                    <a:pt x="21653" y="10472"/>
                  </a:lnTo>
                  <a:lnTo>
                    <a:pt x="21582" y="10092"/>
                  </a:lnTo>
                  <a:lnTo>
                    <a:pt x="21511" y="9725"/>
                  </a:lnTo>
                  <a:lnTo>
                    <a:pt x="21298" y="8912"/>
                  </a:lnTo>
                  <a:lnTo>
                    <a:pt x="21067" y="8191"/>
                  </a:lnTo>
                  <a:lnTo>
                    <a:pt x="20800" y="7536"/>
                  </a:lnTo>
                  <a:lnTo>
                    <a:pt x="20551" y="7025"/>
                  </a:lnTo>
                  <a:lnTo>
                    <a:pt x="20001" y="7103"/>
                  </a:lnTo>
                  <a:lnTo>
                    <a:pt x="19432" y="7156"/>
                  </a:lnTo>
                  <a:lnTo>
                    <a:pt x="18846" y="7208"/>
                  </a:lnTo>
                  <a:lnTo>
                    <a:pt x="18225" y="7208"/>
                  </a:lnTo>
                  <a:lnTo>
                    <a:pt x="17656" y="7208"/>
                  </a:lnTo>
                  <a:lnTo>
                    <a:pt x="17070" y="7182"/>
                  </a:lnTo>
                  <a:lnTo>
                    <a:pt x="16484" y="7156"/>
                  </a:lnTo>
                  <a:lnTo>
                    <a:pt x="15986" y="7103"/>
                  </a:lnTo>
                  <a:lnTo>
                    <a:pt x="14992" y="6999"/>
                  </a:lnTo>
                  <a:lnTo>
                    <a:pt x="14210" y="6907"/>
                  </a:lnTo>
                  <a:lnTo>
                    <a:pt x="13695" y="6828"/>
                  </a:lnTo>
                  <a:lnTo>
                    <a:pt x="13517" y="6802"/>
                  </a:lnTo>
                  <a:lnTo>
                    <a:pt x="13073" y="6645"/>
                  </a:lnTo>
                  <a:lnTo>
                    <a:pt x="12700" y="6474"/>
                  </a:lnTo>
                  <a:lnTo>
                    <a:pt x="12363" y="6304"/>
                  </a:lnTo>
                  <a:lnTo>
                    <a:pt x="12132" y="6094"/>
                  </a:lnTo>
                  <a:lnTo>
                    <a:pt x="11919" y="5871"/>
                  </a:lnTo>
                  <a:lnTo>
                    <a:pt x="11776" y="5649"/>
                  </a:lnTo>
                  <a:lnTo>
                    <a:pt x="11688" y="5413"/>
                  </a:lnTo>
                  <a:lnTo>
                    <a:pt x="11617" y="5190"/>
                  </a:lnTo>
                  <a:lnTo>
                    <a:pt x="11617" y="4941"/>
                  </a:lnTo>
                  <a:lnTo>
                    <a:pt x="11652" y="4718"/>
                  </a:lnTo>
                  <a:lnTo>
                    <a:pt x="11723" y="4482"/>
                  </a:lnTo>
                  <a:lnTo>
                    <a:pt x="11812" y="4285"/>
                  </a:lnTo>
                  <a:lnTo>
                    <a:pt x="11919" y="4089"/>
                  </a:lnTo>
                  <a:lnTo>
                    <a:pt x="12096" y="3905"/>
                  </a:lnTo>
                  <a:lnTo>
                    <a:pt x="12292" y="3735"/>
                  </a:lnTo>
                  <a:lnTo>
                    <a:pt x="12505" y="3604"/>
                  </a:lnTo>
                  <a:lnTo>
                    <a:pt x="12700" y="3460"/>
                  </a:lnTo>
                  <a:lnTo>
                    <a:pt x="12878" y="3250"/>
                  </a:lnTo>
                  <a:lnTo>
                    <a:pt x="13038" y="3027"/>
                  </a:lnTo>
                  <a:lnTo>
                    <a:pt x="13180" y="2752"/>
                  </a:lnTo>
                  <a:lnTo>
                    <a:pt x="13286" y="2477"/>
                  </a:lnTo>
                  <a:lnTo>
                    <a:pt x="13322" y="2175"/>
                  </a:lnTo>
                  <a:lnTo>
                    <a:pt x="13357" y="1874"/>
                  </a:lnTo>
                  <a:lnTo>
                    <a:pt x="13286" y="1572"/>
                  </a:lnTo>
                  <a:lnTo>
                    <a:pt x="13180" y="1271"/>
                  </a:lnTo>
                  <a:lnTo>
                    <a:pt x="13038" y="983"/>
                  </a:lnTo>
                  <a:lnTo>
                    <a:pt x="12949" y="865"/>
                  </a:lnTo>
                  <a:lnTo>
                    <a:pt x="12807" y="733"/>
                  </a:lnTo>
                  <a:lnTo>
                    <a:pt x="12665" y="616"/>
                  </a:lnTo>
                  <a:lnTo>
                    <a:pt x="12505" y="511"/>
                  </a:lnTo>
                  <a:lnTo>
                    <a:pt x="12327" y="406"/>
                  </a:lnTo>
                  <a:lnTo>
                    <a:pt x="12132" y="314"/>
                  </a:lnTo>
                  <a:lnTo>
                    <a:pt x="11883" y="235"/>
                  </a:lnTo>
                  <a:lnTo>
                    <a:pt x="11652" y="183"/>
                  </a:lnTo>
                  <a:lnTo>
                    <a:pt x="11368" y="104"/>
                  </a:lnTo>
                  <a:lnTo>
                    <a:pt x="11101" y="78"/>
                  </a:lnTo>
                  <a:lnTo>
                    <a:pt x="10800" y="52"/>
                  </a:lnTo>
                  <a:lnTo>
                    <a:pt x="10444" y="52"/>
                  </a:lnTo>
                  <a:lnTo>
                    <a:pt x="10142" y="52"/>
                  </a:lnTo>
                  <a:lnTo>
                    <a:pt x="9840" y="78"/>
                  </a:lnTo>
                  <a:lnTo>
                    <a:pt x="9574" y="104"/>
                  </a:lnTo>
                  <a:lnTo>
                    <a:pt x="9325" y="157"/>
                  </a:lnTo>
                  <a:lnTo>
                    <a:pt x="9094" y="209"/>
                  </a:lnTo>
                  <a:lnTo>
                    <a:pt x="8846" y="262"/>
                  </a:lnTo>
                  <a:lnTo>
                    <a:pt x="8650" y="340"/>
                  </a:lnTo>
                  <a:lnTo>
                    <a:pt x="8437" y="432"/>
                  </a:lnTo>
                  <a:lnTo>
                    <a:pt x="8277" y="511"/>
                  </a:lnTo>
                  <a:lnTo>
                    <a:pt x="8100" y="616"/>
                  </a:lnTo>
                  <a:lnTo>
                    <a:pt x="7957" y="707"/>
                  </a:lnTo>
                  <a:lnTo>
                    <a:pt x="7833" y="838"/>
                  </a:lnTo>
                  <a:lnTo>
                    <a:pt x="7620" y="1061"/>
                  </a:lnTo>
                  <a:lnTo>
                    <a:pt x="7442" y="1336"/>
                  </a:lnTo>
                  <a:lnTo>
                    <a:pt x="7353" y="1599"/>
                  </a:lnTo>
                  <a:lnTo>
                    <a:pt x="7318" y="1900"/>
                  </a:lnTo>
                  <a:lnTo>
                    <a:pt x="7318" y="2175"/>
                  </a:lnTo>
                  <a:lnTo>
                    <a:pt x="7353" y="2450"/>
                  </a:lnTo>
                  <a:lnTo>
                    <a:pt x="7442" y="2726"/>
                  </a:lnTo>
                  <a:lnTo>
                    <a:pt x="7620" y="2975"/>
                  </a:lnTo>
                  <a:lnTo>
                    <a:pt x="7833" y="3198"/>
                  </a:lnTo>
                  <a:lnTo>
                    <a:pt x="8064" y="3433"/>
                  </a:lnTo>
                  <a:lnTo>
                    <a:pt x="8295" y="3630"/>
                  </a:lnTo>
                  <a:lnTo>
                    <a:pt x="8508" y="3853"/>
                  </a:lnTo>
                  <a:lnTo>
                    <a:pt x="8686" y="4089"/>
                  </a:lnTo>
                  <a:lnTo>
                    <a:pt x="8775" y="4312"/>
                  </a:lnTo>
                  <a:lnTo>
                    <a:pt x="8846" y="4561"/>
                  </a:lnTo>
                  <a:lnTo>
                    <a:pt x="8846" y="4810"/>
                  </a:lnTo>
                  <a:lnTo>
                    <a:pt x="8810" y="5059"/>
                  </a:lnTo>
                  <a:lnTo>
                    <a:pt x="8721" y="5295"/>
                  </a:lnTo>
                  <a:lnTo>
                    <a:pt x="8579" y="5544"/>
                  </a:lnTo>
                  <a:lnTo>
                    <a:pt x="8366" y="5766"/>
                  </a:lnTo>
                  <a:lnTo>
                    <a:pt x="8135" y="5976"/>
                  </a:lnTo>
                  <a:lnTo>
                    <a:pt x="7833" y="6199"/>
                  </a:lnTo>
                  <a:lnTo>
                    <a:pt x="7478" y="6369"/>
                  </a:lnTo>
                  <a:lnTo>
                    <a:pt x="7069" y="6527"/>
                  </a:lnTo>
                  <a:lnTo>
                    <a:pt x="6590" y="6671"/>
                  </a:lnTo>
                  <a:lnTo>
                    <a:pt x="6092" y="6802"/>
                  </a:lnTo>
                  <a:lnTo>
                    <a:pt x="5684" y="6802"/>
                  </a:lnTo>
                  <a:lnTo>
                    <a:pt x="5133" y="6802"/>
                  </a:lnTo>
                  <a:lnTo>
                    <a:pt x="4547" y="6802"/>
                  </a:lnTo>
                  <a:lnTo>
                    <a:pt x="3872" y="6802"/>
                  </a:lnTo>
                  <a:lnTo>
                    <a:pt x="3144" y="6802"/>
                  </a:lnTo>
                  <a:lnTo>
                    <a:pt x="2362" y="6802"/>
                  </a:lnTo>
                  <a:lnTo>
                    <a:pt x="1545" y="6802"/>
                  </a:lnTo>
                  <a:lnTo>
                    <a:pt x="692" y="6802"/>
                  </a:lnTo>
                  <a:lnTo>
                    <a:pt x="586" y="7234"/>
                  </a:lnTo>
                  <a:lnTo>
                    <a:pt x="461" y="7837"/>
                  </a:lnTo>
                  <a:lnTo>
                    <a:pt x="355" y="8493"/>
                  </a:lnTo>
                  <a:lnTo>
                    <a:pt x="248" y="9187"/>
                  </a:lnTo>
                  <a:lnTo>
                    <a:pt x="142" y="9869"/>
                  </a:lnTo>
                  <a:lnTo>
                    <a:pt x="106" y="10498"/>
                  </a:lnTo>
                  <a:lnTo>
                    <a:pt x="106" y="10983"/>
                  </a:lnTo>
                  <a:lnTo>
                    <a:pt x="106" y="11311"/>
                  </a:lnTo>
                  <a:lnTo>
                    <a:pt x="213" y="11481"/>
                  </a:lnTo>
                  <a:lnTo>
                    <a:pt x="319" y="11651"/>
                  </a:lnTo>
                  <a:lnTo>
                    <a:pt x="497" y="11783"/>
                  </a:lnTo>
                  <a:lnTo>
                    <a:pt x="692" y="11914"/>
                  </a:lnTo>
                  <a:lnTo>
                    <a:pt x="941" y="12032"/>
                  </a:lnTo>
                  <a:lnTo>
                    <a:pt x="1207" y="12110"/>
                  </a:lnTo>
                  <a:lnTo>
                    <a:pt x="1509" y="12189"/>
                  </a:lnTo>
                  <a:lnTo>
                    <a:pt x="1794" y="12241"/>
                  </a:lnTo>
                  <a:lnTo>
                    <a:pt x="2131" y="12267"/>
                  </a:lnTo>
                  <a:lnTo>
                    <a:pt x="2433" y="12281"/>
                  </a:lnTo>
                  <a:lnTo>
                    <a:pt x="2735" y="12267"/>
                  </a:lnTo>
                  <a:lnTo>
                    <a:pt x="3055" y="12241"/>
                  </a:lnTo>
                  <a:lnTo>
                    <a:pt x="3357" y="12189"/>
                  </a:lnTo>
                  <a:lnTo>
                    <a:pt x="3623" y="12084"/>
                  </a:lnTo>
                  <a:lnTo>
                    <a:pt x="3872" y="11979"/>
                  </a:lnTo>
                  <a:lnTo>
                    <a:pt x="4103" y="11861"/>
                  </a:lnTo>
                  <a:lnTo>
                    <a:pt x="4316" y="11704"/>
                  </a:lnTo>
                  <a:lnTo>
                    <a:pt x="4582" y="11612"/>
                  </a:lnTo>
                  <a:lnTo>
                    <a:pt x="4849" y="11533"/>
                  </a:lnTo>
                  <a:lnTo>
                    <a:pt x="5169" y="11507"/>
                  </a:lnTo>
                  <a:lnTo>
                    <a:pt x="5506" y="11481"/>
                  </a:lnTo>
                  <a:lnTo>
                    <a:pt x="5808" y="11507"/>
                  </a:lnTo>
                  <a:lnTo>
                    <a:pt x="6146" y="11560"/>
                  </a:lnTo>
                  <a:lnTo>
                    <a:pt x="6501" y="11651"/>
                  </a:lnTo>
                  <a:lnTo>
                    <a:pt x="6803" y="11783"/>
                  </a:lnTo>
                  <a:lnTo>
                    <a:pt x="7105" y="11940"/>
                  </a:lnTo>
                  <a:lnTo>
                    <a:pt x="7353" y="12110"/>
                  </a:lnTo>
                  <a:lnTo>
                    <a:pt x="7584" y="12333"/>
                  </a:lnTo>
                  <a:lnTo>
                    <a:pt x="7798" y="12595"/>
                  </a:lnTo>
                  <a:lnTo>
                    <a:pt x="7922" y="12870"/>
                  </a:lnTo>
                  <a:lnTo>
                    <a:pt x="8028" y="13198"/>
                  </a:lnTo>
                  <a:lnTo>
                    <a:pt x="8064" y="13526"/>
                  </a:lnTo>
                  <a:lnTo>
                    <a:pt x="8028" y="13775"/>
                  </a:lnTo>
                  <a:lnTo>
                    <a:pt x="7922" y="13998"/>
                  </a:lnTo>
                  <a:lnTo>
                    <a:pt x="7798" y="14220"/>
                  </a:lnTo>
                  <a:lnTo>
                    <a:pt x="7584" y="14404"/>
                  </a:lnTo>
                  <a:lnTo>
                    <a:pt x="7353" y="14574"/>
                  </a:lnTo>
                  <a:lnTo>
                    <a:pt x="7105" y="14732"/>
                  </a:lnTo>
                  <a:lnTo>
                    <a:pt x="6803" y="14850"/>
                  </a:lnTo>
                  <a:lnTo>
                    <a:pt x="6501" y="14954"/>
                  </a:lnTo>
                  <a:lnTo>
                    <a:pt x="6146" y="15033"/>
                  </a:lnTo>
                  <a:lnTo>
                    <a:pt x="5808" y="15085"/>
                  </a:lnTo>
                  <a:lnTo>
                    <a:pt x="5506" y="15085"/>
                  </a:lnTo>
                  <a:lnTo>
                    <a:pt x="5169" y="15059"/>
                  </a:lnTo>
                  <a:lnTo>
                    <a:pt x="4849" y="15007"/>
                  </a:lnTo>
                  <a:lnTo>
                    <a:pt x="4582" y="14902"/>
                  </a:lnTo>
                  <a:lnTo>
                    <a:pt x="4316" y="14784"/>
                  </a:lnTo>
                  <a:lnTo>
                    <a:pt x="4103" y="14600"/>
                  </a:lnTo>
                  <a:lnTo>
                    <a:pt x="3907" y="14430"/>
                  </a:lnTo>
                  <a:lnTo>
                    <a:pt x="3659" y="14299"/>
                  </a:lnTo>
                  <a:lnTo>
                    <a:pt x="3428" y="14194"/>
                  </a:lnTo>
                  <a:lnTo>
                    <a:pt x="3179" y="14129"/>
                  </a:lnTo>
                  <a:lnTo>
                    <a:pt x="2913" y="14102"/>
                  </a:lnTo>
                  <a:lnTo>
                    <a:pt x="2646" y="14102"/>
                  </a:lnTo>
                  <a:lnTo>
                    <a:pt x="2362" y="14129"/>
                  </a:lnTo>
                  <a:lnTo>
                    <a:pt x="2096" y="14168"/>
                  </a:lnTo>
                  <a:lnTo>
                    <a:pt x="1811" y="14273"/>
                  </a:lnTo>
                  <a:lnTo>
                    <a:pt x="1545" y="14378"/>
                  </a:lnTo>
                  <a:lnTo>
                    <a:pt x="1314" y="14496"/>
                  </a:lnTo>
                  <a:lnTo>
                    <a:pt x="1065" y="14653"/>
                  </a:lnTo>
                  <a:lnTo>
                    <a:pt x="870" y="14797"/>
                  </a:lnTo>
                  <a:lnTo>
                    <a:pt x="657" y="14981"/>
                  </a:lnTo>
                  <a:lnTo>
                    <a:pt x="497" y="15177"/>
                  </a:lnTo>
                  <a:lnTo>
                    <a:pt x="390" y="15413"/>
                  </a:lnTo>
                  <a:lnTo>
                    <a:pt x="284" y="15636"/>
                  </a:lnTo>
                  <a:lnTo>
                    <a:pt x="248" y="15911"/>
                  </a:lnTo>
                  <a:lnTo>
                    <a:pt x="284" y="16239"/>
                  </a:lnTo>
                  <a:lnTo>
                    <a:pt x="319" y="16566"/>
                  </a:lnTo>
                  <a:lnTo>
                    <a:pt x="497" y="17340"/>
                  </a:lnTo>
                  <a:lnTo>
                    <a:pt x="692" y="18152"/>
                  </a:lnTo>
                  <a:lnTo>
                    <a:pt x="799" y="18559"/>
                  </a:lnTo>
                  <a:lnTo>
                    <a:pt x="905" y="18978"/>
                  </a:lnTo>
                  <a:lnTo>
                    <a:pt x="959" y="19384"/>
                  </a:lnTo>
                  <a:lnTo>
                    <a:pt x="994" y="19791"/>
                  </a:lnTo>
                  <a:lnTo>
                    <a:pt x="994" y="20132"/>
                  </a:lnTo>
                  <a:lnTo>
                    <a:pt x="959" y="20485"/>
                  </a:lnTo>
                  <a:lnTo>
                    <a:pt x="941" y="20669"/>
                  </a:lnTo>
                  <a:lnTo>
                    <a:pt x="870" y="20813"/>
                  </a:lnTo>
                  <a:lnTo>
                    <a:pt x="799" y="20970"/>
                  </a:lnTo>
                  <a:lnTo>
                    <a:pt x="692" y="21088"/>
                  </a:lnTo>
                  <a:lnTo>
                    <a:pt x="1474" y="20997"/>
                  </a:lnTo>
                  <a:lnTo>
                    <a:pt x="2291" y="20866"/>
                  </a:lnTo>
                  <a:lnTo>
                    <a:pt x="3108" y="20787"/>
                  </a:lnTo>
                  <a:lnTo>
                    <a:pt x="3907" y="20721"/>
                  </a:lnTo>
                  <a:lnTo>
                    <a:pt x="4653" y="20695"/>
                  </a:lnTo>
                  <a:lnTo>
                    <a:pt x="5364" y="20695"/>
                  </a:lnTo>
                  <a:lnTo>
                    <a:pt x="5701" y="20721"/>
                  </a:lnTo>
                  <a:lnTo>
                    <a:pt x="6057" y="20761"/>
                  </a:lnTo>
                  <a:lnTo>
                    <a:pt x="6323" y="20813"/>
                  </a:lnTo>
                  <a:lnTo>
                    <a:pt x="6625" y="20892"/>
                  </a:lnTo>
                  <a:close/>
                </a:path>
              </a:pathLst>
            </a:custGeom>
            <a:solidFill>
              <a:srgbClr val="FFBE7D"/>
            </a:solidFill>
            <a:ln w="28575">
              <a:solidFill>
                <a:srgbClr val="000000"/>
              </a:solidFill>
              <a:miter lim="800000"/>
              <a:headEnd/>
              <a:tailEnd/>
            </a:ln>
          </p:spPr>
          <p:txBody>
            <a:bodyPr/>
            <a:lstStyle/>
            <a:p>
              <a:endParaRPr lang="en-US"/>
            </a:p>
          </p:txBody>
        </p:sp>
        <p:sp>
          <p:nvSpPr>
            <p:cNvPr id="41993" name="Puzzle2"/>
            <p:cNvSpPr>
              <a:spLocks noEditPoints="1" noChangeArrowheads="1"/>
            </p:cNvSpPr>
            <p:nvPr/>
          </p:nvSpPr>
          <p:spPr bwMode="auto">
            <a:xfrm>
              <a:off x="2880" y="1736"/>
              <a:ext cx="1778" cy="1379"/>
            </a:xfrm>
            <a:custGeom>
              <a:avLst/>
              <a:gdLst>
                <a:gd name="T0" fmla="*/ 11 w 21600"/>
                <a:gd name="T1" fmla="*/ 13386 h 21600"/>
                <a:gd name="T2" fmla="*/ 4202 w 21600"/>
                <a:gd name="T3" fmla="*/ 21161 h 21600"/>
                <a:gd name="T4" fmla="*/ 10400 w 21600"/>
                <a:gd name="T5" fmla="*/ 13909 h 21600"/>
                <a:gd name="T6" fmla="*/ 16821 w 21600"/>
                <a:gd name="T7" fmla="*/ 21190 h 21600"/>
                <a:gd name="T8" fmla="*/ 21600 w 21600"/>
                <a:gd name="T9" fmla="*/ 15083 h 21600"/>
                <a:gd name="T10" fmla="*/ 16889 w 21600"/>
                <a:gd name="T11" fmla="*/ 5739 h 21600"/>
                <a:gd name="T12" fmla="*/ 10800 w 21600"/>
                <a:gd name="T13" fmla="*/ 28 h 21600"/>
                <a:gd name="T14" fmla="*/ 4202 w 21600"/>
                <a:gd name="T15" fmla="*/ 5894 h 21600"/>
                <a:gd name="T16" fmla="*/ 5388 w 21600"/>
                <a:gd name="T17" fmla="*/ 6742 h 21600"/>
                <a:gd name="T18" fmla="*/ 16177 w 21600"/>
                <a:gd name="T19" fmla="*/ 20441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4247" y="12354"/>
                  </a:moveTo>
                  <a:lnTo>
                    <a:pt x="4134" y="12468"/>
                  </a:lnTo>
                  <a:lnTo>
                    <a:pt x="4010" y="12581"/>
                  </a:lnTo>
                  <a:lnTo>
                    <a:pt x="3897" y="12637"/>
                  </a:lnTo>
                  <a:lnTo>
                    <a:pt x="3773" y="12694"/>
                  </a:lnTo>
                  <a:lnTo>
                    <a:pt x="3637" y="12694"/>
                  </a:lnTo>
                  <a:lnTo>
                    <a:pt x="3524" y="12694"/>
                  </a:lnTo>
                  <a:lnTo>
                    <a:pt x="3400" y="12665"/>
                  </a:lnTo>
                  <a:lnTo>
                    <a:pt x="3287" y="12609"/>
                  </a:lnTo>
                  <a:lnTo>
                    <a:pt x="3027" y="12496"/>
                  </a:lnTo>
                  <a:lnTo>
                    <a:pt x="2790" y="12340"/>
                  </a:lnTo>
                  <a:lnTo>
                    <a:pt x="2530" y="12142"/>
                  </a:lnTo>
                  <a:lnTo>
                    <a:pt x="2293" y="11987"/>
                  </a:lnTo>
                  <a:lnTo>
                    <a:pt x="2033" y="11817"/>
                  </a:lnTo>
                  <a:lnTo>
                    <a:pt x="1773" y="11676"/>
                  </a:lnTo>
                  <a:lnTo>
                    <a:pt x="1638" y="11662"/>
                  </a:lnTo>
                  <a:lnTo>
                    <a:pt x="1513" y="11634"/>
                  </a:lnTo>
                  <a:lnTo>
                    <a:pt x="1378" y="11634"/>
                  </a:lnTo>
                  <a:lnTo>
                    <a:pt x="1253" y="11634"/>
                  </a:lnTo>
                  <a:lnTo>
                    <a:pt x="1118" y="11662"/>
                  </a:lnTo>
                  <a:lnTo>
                    <a:pt x="971" y="11732"/>
                  </a:lnTo>
                  <a:lnTo>
                    <a:pt x="835" y="11817"/>
                  </a:lnTo>
                  <a:lnTo>
                    <a:pt x="711" y="11959"/>
                  </a:lnTo>
                  <a:lnTo>
                    <a:pt x="553" y="12086"/>
                  </a:lnTo>
                  <a:lnTo>
                    <a:pt x="429" y="12284"/>
                  </a:lnTo>
                  <a:lnTo>
                    <a:pt x="271" y="12524"/>
                  </a:lnTo>
                  <a:lnTo>
                    <a:pt x="146" y="12793"/>
                  </a:lnTo>
                  <a:lnTo>
                    <a:pt x="79" y="12962"/>
                  </a:lnTo>
                  <a:lnTo>
                    <a:pt x="33" y="13146"/>
                  </a:lnTo>
                  <a:lnTo>
                    <a:pt x="11" y="13386"/>
                  </a:lnTo>
                  <a:lnTo>
                    <a:pt x="11" y="13641"/>
                  </a:lnTo>
                  <a:lnTo>
                    <a:pt x="33" y="13881"/>
                  </a:lnTo>
                  <a:lnTo>
                    <a:pt x="101" y="14150"/>
                  </a:lnTo>
                  <a:lnTo>
                    <a:pt x="192" y="14404"/>
                  </a:lnTo>
                  <a:lnTo>
                    <a:pt x="293" y="14645"/>
                  </a:lnTo>
                  <a:lnTo>
                    <a:pt x="451" y="14857"/>
                  </a:lnTo>
                  <a:lnTo>
                    <a:pt x="621" y="15054"/>
                  </a:lnTo>
                  <a:lnTo>
                    <a:pt x="734" y="15125"/>
                  </a:lnTo>
                  <a:lnTo>
                    <a:pt x="835" y="15210"/>
                  </a:lnTo>
                  <a:lnTo>
                    <a:pt x="948" y="15267"/>
                  </a:lnTo>
                  <a:lnTo>
                    <a:pt x="1084" y="15323"/>
                  </a:lnTo>
                  <a:lnTo>
                    <a:pt x="1208" y="15351"/>
                  </a:lnTo>
                  <a:lnTo>
                    <a:pt x="1355" y="15380"/>
                  </a:lnTo>
                  <a:lnTo>
                    <a:pt x="1513" y="15380"/>
                  </a:lnTo>
                  <a:lnTo>
                    <a:pt x="1683" y="15380"/>
                  </a:lnTo>
                  <a:lnTo>
                    <a:pt x="1864" y="15351"/>
                  </a:lnTo>
                  <a:lnTo>
                    <a:pt x="2033" y="15323"/>
                  </a:lnTo>
                  <a:lnTo>
                    <a:pt x="2225" y="15238"/>
                  </a:lnTo>
                  <a:lnTo>
                    <a:pt x="2428" y="15153"/>
                  </a:lnTo>
                  <a:lnTo>
                    <a:pt x="2745" y="15026"/>
                  </a:lnTo>
                  <a:lnTo>
                    <a:pt x="3005" y="14913"/>
                  </a:lnTo>
                  <a:lnTo>
                    <a:pt x="3264" y="14828"/>
                  </a:lnTo>
                  <a:lnTo>
                    <a:pt x="3513" y="14800"/>
                  </a:lnTo>
                  <a:lnTo>
                    <a:pt x="3615" y="14828"/>
                  </a:lnTo>
                  <a:lnTo>
                    <a:pt x="3728" y="14857"/>
                  </a:lnTo>
                  <a:lnTo>
                    <a:pt x="3807" y="14913"/>
                  </a:lnTo>
                  <a:lnTo>
                    <a:pt x="3920" y="14998"/>
                  </a:lnTo>
                  <a:lnTo>
                    <a:pt x="4010" y="15097"/>
                  </a:lnTo>
                  <a:lnTo>
                    <a:pt x="4089" y="15238"/>
                  </a:lnTo>
                  <a:lnTo>
                    <a:pt x="4179" y="15408"/>
                  </a:lnTo>
                  <a:lnTo>
                    <a:pt x="4247" y="15620"/>
                  </a:lnTo>
                  <a:lnTo>
                    <a:pt x="4326" y="15860"/>
                  </a:lnTo>
                  <a:lnTo>
                    <a:pt x="4394" y="16129"/>
                  </a:lnTo>
                  <a:lnTo>
                    <a:pt x="4439" y="16440"/>
                  </a:lnTo>
                  <a:lnTo>
                    <a:pt x="4507" y="16737"/>
                  </a:lnTo>
                  <a:lnTo>
                    <a:pt x="4552" y="17090"/>
                  </a:lnTo>
                  <a:lnTo>
                    <a:pt x="4575" y="17443"/>
                  </a:lnTo>
                  <a:lnTo>
                    <a:pt x="4586" y="17825"/>
                  </a:lnTo>
                  <a:lnTo>
                    <a:pt x="4586" y="18193"/>
                  </a:lnTo>
                  <a:lnTo>
                    <a:pt x="4586" y="18574"/>
                  </a:lnTo>
                  <a:lnTo>
                    <a:pt x="4586" y="18984"/>
                  </a:lnTo>
                  <a:lnTo>
                    <a:pt x="4552" y="19366"/>
                  </a:lnTo>
                  <a:lnTo>
                    <a:pt x="4507" y="19748"/>
                  </a:lnTo>
                  <a:lnTo>
                    <a:pt x="4462" y="20129"/>
                  </a:lnTo>
                  <a:lnTo>
                    <a:pt x="4371" y="20483"/>
                  </a:lnTo>
                  <a:lnTo>
                    <a:pt x="4292" y="20836"/>
                  </a:lnTo>
                  <a:lnTo>
                    <a:pt x="4202" y="21161"/>
                  </a:lnTo>
                  <a:lnTo>
                    <a:pt x="4744" y="21161"/>
                  </a:lnTo>
                  <a:lnTo>
                    <a:pt x="5264" y="21161"/>
                  </a:lnTo>
                  <a:lnTo>
                    <a:pt x="5784" y="21161"/>
                  </a:lnTo>
                  <a:lnTo>
                    <a:pt x="6235" y="21161"/>
                  </a:lnTo>
                  <a:lnTo>
                    <a:pt x="6676" y="21161"/>
                  </a:lnTo>
                  <a:lnTo>
                    <a:pt x="7060" y="21161"/>
                  </a:lnTo>
                  <a:lnTo>
                    <a:pt x="7410" y="21161"/>
                  </a:lnTo>
                  <a:lnTo>
                    <a:pt x="7670" y="21161"/>
                  </a:lnTo>
                  <a:lnTo>
                    <a:pt x="8020" y="21020"/>
                  </a:lnTo>
                  <a:lnTo>
                    <a:pt x="8303" y="20893"/>
                  </a:lnTo>
                  <a:lnTo>
                    <a:pt x="8563" y="20695"/>
                  </a:lnTo>
                  <a:lnTo>
                    <a:pt x="8800" y="20511"/>
                  </a:lnTo>
                  <a:lnTo>
                    <a:pt x="8969" y="20285"/>
                  </a:lnTo>
                  <a:lnTo>
                    <a:pt x="9150" y="20045"/>
                  </a:lnTo>
                  <a:lnTo>
                    <a:pt x="9252" y="19804"/>
                  </a:lnTo>
                  <a:lnTo>
                    <a:pt x="9342" y="19550"/>
                  </a:lnTo>
                  <a:lnTo>
                    <a:pt x="9410" y="19281"/>
                  </a:lnTo>
                  <a:lnTo>
                    <a:pt x="9433" y="19013"/>
                  </a:lnTo>
                  <a:lnTo>
                    <a:pt x="9433" y="18744"/>
                  </a:lnTo>
                  <a:lnTo>
                    <a:pt x="9387" y="18504"/>
                  </a:lnTo>
                  <a:lnTo>
                    <a:pt x="9320" y="18221"/>
                  </a:lnTo>
                  <a:lnTo>
                    <a:pt x="9207" y="17981"/>
                  </a:lnTo>
                  <a:lnTo>
                    <a:pt x="9105" y="17740"/>
                  </a:lnTo>
                  <a:lnTo>
                    <a:pt x="8924" y="17514"/>
                  </a:lnTo>
                  <a:lnTo>
                    <a:pt x="8777" y="17274"/>
                  </a:lnTo>
                  <a:lnTo>
                    <a:pt x="8642" y="17034"/>
                  </a:lnTo>
                  <a:lnTo>
                    <a:pt x="8563" y="16765"/>
                  </a:lnTo>
                  <a:lnTo>
                    <a:pt x="8472" y="16468"/>
                  </a:lnTo>
                  <a:lnTo>
                    <a:pt x="8450" y="16157"/>
                  </a:lnTo>
                  <a:lnTo>
                    <a:pt x="8450" y="15860"/>
                  </a:lnTo>
                  <a:lnTo>
                    <a:pt x="8472" y="15563"/>
                  </a:lnTo>
                  <a:lnTo>
                    <a:pt x="8540" y="15267"/>
                  </a:lnTo>
                  <a:lnTo>
                    <a:pt x="8642" y="14998"/>
                  </a:lnTo>
                  <a:lnTo>
                    <a:pt x="8777" y="14729"/>
                  </a:lnTo>
                  <a:lnTo>
                    <a:pt x="8868" y="14616"/>
                  </a:lnTo>
                  <a:lnTo>
                    <a:pt x="8969" y="14475"/>
                  </a:lnTo>
                  <a:lnTo>
                    <a:pt x="9060" y="14376"/>
                  </a:lnTo>
                  <a:lnTo>
                    <a:pt x="9184" y="14291"/>
                  </a:lnTo>
                  <a:lnTo>
                    <a:pt x="9297" y="14206"/>
                  </a:lnTo>
                  <a:lnTo>
                    <a:pt x="9433" y="14121"/>
                  </a:lnTo>
                  <a:lnTo>
                    <a:pt x="9579" y="14051"/>
                  </a:lnTo>
                  <a:lnTo>
                    <a:pt x="9726" y="13994"/>
                  </a:lnTo>
                  <a:lnTo>
                    <a:pt x="9884" y="13938"/>
                  </a:lnTo>
                  <a:lnTo>
                    <a:pt x="10054" y="13909"/>
                  </a:lnTo>
                  <a:lnTo>
                    <a:pt x="10257" y="13881"/>
                  </a:lnTo>
                  <a:lnTo>
                    <a:pt x="10449" y="13881"/>
                  </a:lnTo>
                  <a:lnTo>
                    <a:pt x="10664" y="13881"/>
                  </a:lnTo>
                  <a:lnTo>
                    <a:pt x="10856" y="13909"/>
                  </a:lnTo>
                  <a:lnTo>
                    <a:pt x="11037" y="13966"/>
                  </a:lnTo>
                  <a:lnTo>
                    <a:pt x="11206" y="14023"/>
                  </a:lnTo>
                  <a:lnTo>
                    <a:pt x="11353" y="14093"/>
                  </a:lnTo>
                  <a:lnTo>
                    <a:pt x="11511" y="14178"/>
                  </a:lnTo>
                  <a:lnTo>
                    <a:pt x="11635" y="14263"/>
                  </a:lnTo>
                  <a:lnTo>
                    <a:pt x="11748" y="14376"/>
                  </a:lnTo>
                  <a:lnTo>
                    <a:pt x="11861" y="14475"/>
                  </a:lnTo>
                  <a:lnTo>
                    <a:pt x="11941" y="14616"/>
                  </a:lnTo>
                  <a:lnTo>
                    <a:pt x="12031" y="14758"/>
                  </a:lnTo>
                  <a:lnTo>
                    <a:pt x="12099" y="14885"/>
                  </a:lnTo>
                  <a:lnTo>
                    <a:pt x="12200" y="15210"/>
                  </a:lnTo>
                  <a:lnTo>
                    <a:pt x="12268" y="15507"/>
                  </a:lnTo>
                  <a:lnTo>
                    <a:pt x="12291" y="15832"/>
                  </a:lnTo>
                  <a:lnTo>
                    <a:pt x="12291" y="16157"/>
                  </a:lnTo>
                  <a:lnTo>
                    <a:pt x="12246" y="16482"/>
                  </a:lnTo>
                  <a:lnTo>
                    <a:pt x="12178" y="16807"/>
                  </a:lnTo>
                  <a:lnTo>
                    <a:pt x="12099" y="17090"/>
                  </a:lnTo>
                  <a:lnTo>
                    <a:pt x="12008" y="17330"/>
                  </a:lnTo>
                  <a:lnTo>
                    <a:pt x="11884" y="17542"/>
                  </a:lnTo>
                  <a:lnTo>
                    <a:pt x="11748" y="17712"/>
                  </a:lnTo>
                  <a:lnTo>
                    <a:pt x="11613" y="17839"/>
                  </a:lnTo>
                  <a:lnTo>
                    <a:pt x="11489" y="18037"/>
                  </a:lnTo>
                  <a:lnTo>
                    <a:pt x="11398" y="18221"/>
                  </a:lnTo>
                  <a:lnTo>
                    <a:pt x="11319" y="18447"/>
                  </a:lnTo>
                  <a:lnTo>
                    <a:pt x="11251" y="18659"/>
                  </a:lnTo>
                  <a:lnTo>
                    <a:pt x="11206" y="18900"/>
                  </a:lnTo>
                  <a:lnTo>
                    <a:pt x="11184" y="19154"/>
                  </a:lnTo>
                  <a:lnTo>
                    <a:pt x="11184" y="19423"/>
                  </a:lnTo>
                  <a:lnTo>
                    <a:pt x="11229" y="19663"/>
                  </a:lnTo>
                  <a:lnTo>
                    <a:pt x="11297" y="19903"/>
                  </a:lnTo>
                  <a:lnTo>
                    <a:pt x="11376" y="20158"/>
                  </a:lnTo>
                  <a:lnTo>
                    <a:pt x="11511" y="20398"/>
                  </a:lnTo>
                  <a:lnTo>
                    <a:pt x="11681" y="20610"/>
                  </a:lnTo>
                  <a:lnTo>
                    <a:pt x="11884" y="20808"/>
                  </a:lnTo>
                  <a:lnTo>
                    <a:pt x="12121" y="20992"/>
                  </a:lnTo>
                  <a:lnTo>
                    <a:pt x="12404" y="21161"/>
                  </a:lnTo>
                  <a:lnTo>
                    <a:pt x="12528" y="21190"/>
                  </a:lnTo>
                  <a:lnTo>
                    <a:pt x="12856" y="21274"/>
                  </a:lnTo>
                  <a:lnTo>
                    <a:pt x="13330" y="21373"/>
                  </a:lnTo>
                  <a:lnTo>
                    <a:pt x="13963" y="21486"/>
                  </a:lnTo>
                  <a:lnTo>
                    <a:pt x="14313" y="21543"/>
                  </a:lnTo>
                  <a:lnTo>
                    <a:pt x="14652" y="21571"/>
                  </a:lnTo>
                  <a:lnTo>
                    <a:pt x="15025" y="21600"/>
                  </a:lnTo>
                  <a:lnTo>
                    <a:pt x="15409" y="21600"/>
                  </a:lnTo>
                  <a:lnTo>
                    <a:pt x="15782" y="21600"/>
                  </a:lnTo>
                  <a:lnTo>
                    <a:pt x="16177" y="21571"/>
                  </a:lnTo>
                  <a:lnTo>
                    <a:pt x="16516" y="21486"/>
                  </a:lnTo>
                  <a:lnTo>
                    <a:pt x="16889" y="21402"/>
                  </a:lnTo>
                  <a:lnTo>
                    <a:pt x="16821" y="21190"/>
                  </a:lnTo>
                  <a:lnTo>
                    <a:pt x="16776" y="20935"/>
                  </a:lnTo>
                  <a:lnTo>
                    <a:pt x="16742" y="20667"/>
                  </a:lnTo>
                  <a:lnTo>
                    <a:pt x="16719" y="20370"/>
                  </a:lnTo>
                  <a:lnTo>
                    <a:pt x="16697" y="19719"/>
                  </a:lnTo>
                  <a:lnTo>
                    <a:pt x="16697" y="19013"/>
                  </a:lnTo>
                  <a:lnTo>
                    <a:pt x="16719" y="18306"/>
                  </a:lnTo>
                  <a:lnTo>
                    <a:pt x="16753" y="17599"/>
                  </a:lnTo>
                  <a:lnTo>
                    <a:pt x="16821" y="16949"/>
                  </a:lnTo>
                  <a:lnTo>
                    <a:pt x="16889" y="16383"/>
                  </a:lnTo>
                  <a:lnTo>
                    <a:pt x="16934" y="16129"/>
                  </a:lnTo>
                  <a:lnTo>
                    <a:pt x="17002" y="15945"/>
                  </a:lnTo>
                  <a:lnTo>
                    <a:pt x="17081" y="15790"/>
                  </a:lnTo>
                  <a:lnTo>
                    <a:pt x="17194" y="15648"/>
                  </a:lnTo>
                  <a:lnTo>
                    <a:pt x="17318" y="15563"/>
                  </a:lnTo>
                  <a:lnTo>
                    <a:pt x="17453" y="15507"/>
                  </a:lnTo>
                  <a:lnTo>
                    <a:pt x="17600" y="15450"/>
                  </a:lnTo>
                  <a:lnTo>
                    <a:pt x="17758" y="15450"/>
                  </a:lnTo>
                  <a:lnTo>
                    <a:pt x="17905" y="15479"/>
                  </a:lnTo>
                  <a:lnTo>
                    <a:pt x="18064" y="15535"/>
                  </a:lnTo>
                  <a:lnTo>
                    <a:pt x="18233" y="15620"/>
                  </a:lnTo>
                  <a:lnTo>
                    <a:pt x="18380" y="15733"/>
                  </a:lnTo>
                  <a:lnTo>
                    <a:pt x="18561" y="15832"/>
                  </a:lnTo>
                  <a:lnTo>
                    <a:pt x="18707" y="15973"/>
                  </a:lnTo>
                  <a:lnTo>
                    <a:pt x="18866" y="16129"/>
                  </a:lnTo>
                  <a:lnTo>
                    <a:pt x="18990" y="16327"/>
                  </a:lnTo>
                  <a:lnTo>
                    <a:pt x="19125" y="16482"/>
                  </a:lnTo>
                  <a:lnTo>
                    <a:pt x="19295" y="16624"/>
                  </a:lnTo>
                  <a:lnTo>
                    <a:pt x="19464" y="16737"/>
                  </a:lnTo>
                  <a:lnTo>
                    <a:pt x="19668" y="16807"/>
                  </a:lnTo>
                  <a:lnTo>
                    <a:pt x="19860" y="16836"/>
                  </a:lnTo>
                  <a:lnTo>
                    <a:pt x="20052" y="16864"/>
                  </a:lnTo>
                  <a:lnTo>
                    <a:pt x="20266" y="16836"/>
                  </a:lnTo>
                  <a:lnTo>
                    <a:pt x="20470" y="16793"/>
                  </a:lnTo>
                  <a:lnTo>
                    <a:pt x="20662" y="16708"/>
                  </a:lnTo>
                  <a:lnTo>
                    <a:pt x="20854" y="16567"/>
                  </a:lnTo>
                  <a:lnTo>
                    <a:pt x="21035" y="16412"/>
                  </a:lnTo>
                  <a:lnTo>
                    <a:pt x="21182" y="16214"/>
                  </a:lnTo>
                  <a:lnTo>
                    <a:pt x="21340" y="16002"/>
                  </a:lnTo>
                  <a:lnTo>
                    <a:pt x="21441" y="15733"/>
                  </a:lnTo>
                  <a:lnTo>
                    <a:pt x="21532" y="15436"/>
                  </a:lnTo>
                  <a:lnTo>
                    <a:pt x="21600" y="15083"/>
                  </a:lnTo>
                  <a:lnTo>
                    <a:pt x="21600" y="14885"/>
                  </a:lnTo>
                  <a:lnTo>
                    <a:pt x="21600" y="14729"/>
                  </a:lnTo>
                  <a:lnTo>
                    <a:pt x="21600" y="14531"/>
                  </a:lnTo>
                  <a:lnTo>
                    <a:pt x="21577" y="14376"/>
                  </a:lnTo>
                  <a:lnTo>
                    <a:pt x="21532" y="14206"/>
                  </a:lnTo>
                  <a:lnTo>
                    <a:pt x="21487" y="14051"/>
                  </a:lnTo>
                  <a:lnTo>
                    <a:pt x="21419" y="13909"/>
                  </a:lnTo>
                  <a:lnTo>
                    <a:pt x="21351" y="13768"/>
                  </a:lnTo>
                  <a:lnTo>
                    <a:pt x="21204" y="13500"/>
                  </a:lnTo>
                  <a:lnTo>
                    <a:pt x="21035" y="13287"/>
                  </a:lnTo>
                  <a:lnTo>
                    <a:pt x="20809" y="13090"/>
                  </a:lnTo>
                  <a:lnTo>
                    <a:pt x="20594" y="12962"/>
                  </a:lnTo>
                  <a:lnTo>
                    <a:pt x="20357" y="12821"/>
                  </a:lnTo>
                  <a:lnTo>
                    <a:pt x="20120" y="12764"/>
                  </a:lnTo>
                  <a:lnTo>
                    <a:pt x="19882" y="12708"/>
                  </a:lnTo>
                  <a:lnTo>
                    <a:pt x="19645" y="12736"/>
                  </a:lnTo>
                  <a:lnTo>
                    <a:pt x="19430" y="12793"/>
                  </a:lnTo>
                  <a:lnTo>
                    <a:pt x="19227" y="12906"/>
                  </a:lnTo>
                  <a:lnTo>
                    <a:pt x="19148" y="12962"/>
                  </a:lnTo>
                  <a:lnTo>
                    <a:pt x="19058" y="13047"/>
                  </a:lnTo>
                  <a:lnTo>
                    <a:pt x="18990" y="13146"/>
                  </a:lnTo>
                  <a:lnTo>
                    <a:pt x="18911" y="13259"/>
                  </a:lnTo>
                  <a:lnTo>
                    <a:pt x="18775" y="13471"/>
                  </a:lnTo>
                  <a:lnTo>
                    <a:pt x="18628" y="13641"/>
                  </a:lnTo>
                  <a:lnTo>
                    <a:pt x="18470" y="13740"/>
                  </a:lnTo>
                  <a:lnTo>
                    <a:pt x="18301" y="13825"/>
                  </a:lnTo>
                  <a:lnTo>
                    <a:pt x="18143" y="13853"/>
                  </a:lnTo>
                  <a:lnTo>
                    <a:pt x="17973" y="13881"/>
                  </a:lnTo>
                  <a:lnTo>
                    <a:pt x="17804" y="13853"/>
                  </a:lnTo>
                  <a:lnTo>
                    <a:pt x="17646" y="13796"/>
                  </a:lnTo>
                  <a:lnTo>
                    <a:pt x="17499" y="13726"/>
                  </a:lnTo>
                  <a:lnTo>
                    <a:pt x="17341" y="13641"/>
                  </a:lnTo>
                  <a:lnTo>
                    <a:pt x="17216" y="13528"/>
                  </a:lnTo>
                  <a:lnTo>
                    <a:pt x="17103" y="13386"/>
                  </a:lnTo>
                  <a:lnTo>
                    <a:pt x="17024" y="13259"/>
                  </a:lnTo>
                  <a:lnTo>
                    <a:pt x="16934" y="13118"/>
                  </a:lnTo>
                  <a:lnTo>
                    <a:pt x="16889" y="12991"/>
                  </a:lnTo>
                  <a:lnTo>
                    <a:pt x="16889" y="12849"/>
                  </a:lnTo>
                  <a:lnTo>
                    <a:pt x="16889" y="12383"/>
                  </a:lnTo>
                  <a:lnTo>
                    <a:pt x="16889" y="11662"/>
                  </a:lnTo>
                  <a:lnTo>
                    <a:pt x="16889" y="10701"/>
                  </a:lnTo>
                  <a:lnTo>
                    <a:pt x="16889" y="9640"/>
                  </a:lnTo>
                  <a:lnTo>
                    <a:pt x="16889" y="8566"/>
                  </a:lnTo>
                  <a:lnTo>
                    <a:pt x="16889" y="7478"/>
                  </a:lnTo>
                  <a:lnTo>
                    <a:pt x="16889" y="6502"/>
                  </a:lnTo>
                  <a:lnTo>
                    <a:pt x="16889" y="5739"/>
                  </a:lnTo>
                  <a:lnTo>
                    <a:pt x="16674" y="5894"/>
                  </a:lnTo>
                  <a:lnTo>
                    <a:pt x="16414" y="6036"/>
                  </a:lnTo>
                  <a:lnTo>
                    <a:pt x="16154" y="6177"/>
                  </a:lnTo>
                  <a:lnTo>
                    <a:pt x="15849" y="6248"/>
                  </a:lnTo>
                  <a:lnTo>
                    <a:pt x="15544" y="6304"/>
                  </a:lnTo>
                  <a:lnTo>
                    <a:pt x="15217" y="6332"/>
                  </a:lnTo>
                  <a:lnTo>
                    <a:pt x="14866" y="6361"/>
                  </a:lnTo>
                  <a:lnTo>
                    <a:pt x="14550" y="6361"/>
                  </a:lnTo>
                  <a:lnTo>
                    <a:pt x="14200" y="6332"/>
                  </a:lnTo>
                  <a:lnTo>
                    <a:pt x="13850" y="6276"/>
                  </a:lnTo>
                  <a:lnTo>
                    <a:pt x="13522" y="6219"/>
                  </a:lnTo>
                  <a:lnTo>
                    <a:pt x="13206" y="6149"/>
                  </a:lnTo>
                  <a:lnTo>
                    <a:pt x="12901" y="6064"/>
                  </a:lnTo>
                  <a:lnTo>
                    <a:pt x="12618" y="5951"/>
                  </a:lnTo>
                  <a:lnTo>
                    <a:pt x="12358" y="5838"/>
                  </a:lnTo>
                  <a:lnTo>
                    <a:pt x="12121" y="5739"/>
                  </a:lnTo>
                  <a:lnTo>
                    <a:pt x="11941" y="5626"/>
                  </a:lnTo>
                  <a:lnTo>
                    <a:pt x="11794" y="5513"/>
                  </a:lnTo>
                  <a:lnTo>
                    <a:pt x="11658" y="5414"/>
                  </a:lnTo>
                  <a:lnTo>
                    <a:pt x="11556" y="5301"/>
                  </a:lnTo>
                  <a:lnTo>
                    <a:pt x="11466" y="5187"/>
                  </a:lnTo>
                  <a:lnTo>
                    <a:pt x="11398" y="5089"/>
                  </a:lnTo>
                  <a:lnTo>
                    <a:pt x="11376" y="4947"/>
                  </a:lnTo>
                  <a:lnTo>
                    <a:pt x="11353" y="4834"/>
                  </a:lnTo>
                  <a:lnTo>
                    <a:pt x="11353" y="4707"/>
                  </a:lnTo>
                  <a:lnTo>
                    <a:pt x="11376" y="4565"/>
                  </a:lnTo>
                  <a:lnTo>
                    <a:pt x="11443" y="4410"/>
                  </a:lnTo>
                  <a:lnTo>
                    <a:pt x="11511" y="4240"/>
                  </a:lnTo>
                  <a:lnTo>
                    <a:pt x="11703" y="3887"/>
                  </a:lnTo>
                  <a:lnTo>
                    <a:pt x="11986" y="3505"/>
                  </a:lnTo>
                  <a:lnTo>
                    <a:pt x="12144" y="3265"/>
                  </a:lnTo>
                  <a:lnTo>
                    <a:pt x="12246" y="3025"/>
                  </a:lnTo>
                  <a:lnTo>
                    <a:pt x="12336" y="2756"/>
                  </a:lnTo>
                  <a:lnTo>
                    <a:pt x="12404" y="2445"/>
                  </a:lnTo>
                  <a:lnTo>
                    <a:pt x="12438" y="2176"/>
                  </a:lnTo>
                  <a:lnTo>
                    <a:pt x="12438" y="1880"/>
                  </a:lnTo>
                  <a:lnTo>
                    <a:pt x="12404" y="1583"/>
                  </a:lnTo>
                  <a:lnTo>
                    <a:pt x="12336" y="1314"/>
                  </a:lnTo>
                  <a:lnTo>
                    <a:pt x="12246" y="1046"/>
                  </a:lnTo>
                  <a:lnTo>
                    <a:pt x="12099" y="791"/>
                  </a:lnTo>
                  <a:lnTo>
                    <a:pt x="12008" y="692"/>
                  </a:lnTo>
                  <a:lnTo>
                    <a:pt x="11918" y="579"/>
                  </a:lnTo>
                  <a:lnTo>
                    <a:pt x="11816" y="466"/>
                  </a:lnTo>
                  <a:lnTo>
                    <a:pt x="11703" y="381"/>
                  </a:lnTo>
                  <a:lnTo>
                    <a:pt x="11579" y="310"/>
                  </a:lnTo>
                  <a:lnTo>
                    <a:pt x="11443" y="226"/>
                  </a:lnTo>
                  <a:lnTo>
                    <a:pt x="11297" y="169"/>
                  </a:lnTo>
                  <a:lnTo>
                    <a:pt x="11138" y="113"/>
                  </a:lnTo>
                  <a:lnTo>
                    <a:pt x="10969" y="56"/>
                  </a:lnTo>
                  <a:lnTo>
                    <a:pt x="10800" y="28"/>
                  </a:lnTo>
                  <a:lnTo>
                    <a:pt x="10619" y="28"/>
                  </a:lnTo>
                  <a:lnTo>
                    <a:pt x="10404" y="28"/>
                  </a:lnTo>
                  <a:lnTo>
                    <a:pt x="10257" y="28"/>
                  </a:lnTo>
                  <a:lnTo>
                    <a:pt x="10076" y="56"/>
                  </a:lnTo>
                  <a:lnTo>
                    <a:pt x="9952" y="84"/>
                  </a:lnTo>
                  <a:lnTo>
                    <a:pt x="9794" y="141"/>
                  </a:lnTo>
                  <a:lnTo>
                    <a:pt x="9692" y="226"/>
                  </a:lnTo>
                  <a:lnTo>
                    <a:pt x="9557" y="282"/>
                  </a:lnTo>
                  <a:lnTo>
                    <a:pt x="9455" y="381"/>
                  </a:lnTo>
                  <a:lnTo>
                    <a:pt x="9365" y="466"/>
                  </a:lnTo>
                  <a:lnTo>
                    <a:pt x="9274" y="579"/>
                  </a:lnTo>
                  <a:lnTo>
                    <a:pt x="9184" y="692"/>
                  </a:lnTo>
                  <a:lnTo>
                    <a:pt x="9128" y="791"/>
                  </a:lnTo>
                  <a:lnTo>
                    <a:pt x="9060" y="932"/>
                  </a:lnTo>
                  <a:lnTo>
                    <a:pt x="8969" y="1201"/>
                  </a:lnTo>
                  <a:lnTo>
                    <a:pt x="8913" y="1498"/>
                  </a:lnTo>
                  <a:lnTo>
                    <a:pt x="8890" y="1795"/>
                  </a:lnTo>
                  <a:lnTo>
                    <a:pt x="8890" y="2120"/>
                  </a:lnTo>
                  <a:lnTo>
                    <a:pt x="8913" y="2445"/>
                  </a:lnTo>
                  <a:lnTo>
                    <a:pt x="8969" y="2756"/>
                  </a:lnTo>
                  <a:lnTo>
                    <a:pt x="9060" y="3081"/>
                  </a:lnTo>
                  <a:lnTo>
                    <a:pt x="9173" y="3378"/>
                  </a:lnTo>
                  <a:lnTo>
                    <a:pt x="9297" y="3647"/>
                  </a:lnTo>
                  <a:lnTo>
                    <a:pt x="9466" y="3887"/>
                  </a:lnTo>
                  <a:lnTo>
                    <a:pt x="9579" y="4085"/>
                  </a:lnTo>
                  <a:lnTo>
                    <a:pt x="9670" y="4269"/>
                  </a:lnTo>
                  <a:lnTo>
                    <a:pt x="9726" y="4467"/>
                  </a:lnTo>
                  <a:lnTo>
                    <a:pt x="9771" y="4650"/>
                  </a:lnTo>
                  <a:lnTo>
                    <a:pt x="9771" y="4834"/>
                  </a:lnTo>
                  <a:lnTo>
                    <a:pt x="9749" y="5032"/>
                  </a:lnTo>
                  <a:lnTo>
                    <a:pt x="9715" y="5216"/>
                  </a:lnTo>
                  <a:lnTo>
                    <a:pt x="9625" y="5385"/>
                  </a:lnTo>
                  <a:lnTo>
                    <a:pt x="9534" y="5513"/>
                  </a:lnTo>
                  <a:lnTo>
                    <a:pt x="9410" y="5626"/>
                  </a:lnTo>
                  <a:lnTo>
                    <a:pt x="9229" y="5710"/>
                  </a:lnTo>
                  <a:lnTo>
                    <a:pt x="9060" y="5767"/>
                  </a:lnTo>
                  <a:lnTo>
                    <a:pt x="8845" y="5767"/>
                  </a:lnTo>
                  <a:lnTo>
                    <a:pt x="8585" y="5739"/>
                  </a:lnTo>
                  <a:lnTo>
                    <a:pt x="8325" y="5654"/>
                  </a:lnTo>
                  <a:lnTo>
                    <a:pt x="8020" y="5513"/>
                  </a:lnTo>
                  <a:lnTo>
                    <a:pt x="7840" y="5442"/>
                  </a:lnTo>
                  <a:lnTo>
                    <a:pt x="7648" y="5385"/>
                  </a:lnTo>
                  <a:lnTo>
                    <a:pt x="7433" y="5329"/>
                  </a:lnTo>
                  <a:lnTo>
                    <a:pt x="7241" y="5301"/>
                  </a:lnTo>
                  <a:lnTo>
                    <a:pt x="6755" y="5301"/>
                  </a:lnTo>
                  <a:lnTo>
                    <a:pt x="6281" y="5329"/>
                  </a:lnTo>
                  <a:lnTo>
                    <a:pt x="5784" y="5385"/>
                  </a:lnTo>
                  <a:lnTo>
                    <a:pt x="5264" y="5498"/>
                  </a:lnTo>
                  <a:lnTo>
                    <a:pt x="4744" y="5597"/>
                  </a:lnTo>
                  <a:lnTo>
                    <a:pt x="4247" y="5739"/>
                  </a:lnTo>
                  <a:lnTo>
                    <a:pt x="4202" y="5894"/>
                  </a:lnTo>
                  <a:lnTo>
                    <a:pt x="4202" y="6191"/>
                  </a:lnTo>
                  <a:lnTo>
                    <a:pt x="4202" y="6545"/>
                  </a:lnTo>
                  <a:lnTo>
                    <a:pt x="4225" y="6954"/>
                  </a:lnTo>
                  <a:lnTo>
                    <a:pt x="4315" y="7930"/>
                  </a:lnTo>
                  <a:lnTo>
                    <a:pt x="4394" y="9018"/>
                  </a:lnTo>
                  <a:lnTo>
                    <a:pt x="4439" y="9570"/>
                  </a:lnTo>
                  <a:lnTo>
                    <a:pt x="4462" y="10107"/>
                  </a:lnTo>
                  <a:lnTo>
                    <a:pt x="4484" y="10630"/>
                  </a:lnTo>
                  <a:lnTo>
                    <a:pt x="4507" y="11082"/>
                  </a:lnTo>
                  <a:lnTo>
                    <a:pt x="4484" y="11520"/>
                  </a:lnTo>
                  <a:lnTo>
                    <a:pt x="4439" y="11874"/>
                  </a:lnTo>
                  <a:lnTo>
                    <a:pt x="4394" y="12029"/>
                  </a:lnTo>
                  <a:lnTo>
                    <a:pt x="4349" y="12171"/>
                  </a:lnTo>
                  <a:lnTo>
                    <a:pt x="4315" y="12284"/>
                  </a:lnTo>
                  <a:lnTo>
                    <a:pt x="4247" y="12354"/>
                  </a:lnTo>
                  <a:close/>
                </a:path>
              </a:pathLst>
            </a:custGeom>
            <a:solidFill>
              <a:srgbClr val="FFFFCC"/>
            </a:solidFill>
            <a:ln w="28575">
              <a:solidFill>
                <a:srgbClr val="000000"/>
              </a:solidFill>
              <a:miter lim="800000"/>
              <a:headEnd/>
              <a:tailEnd/>
            </a:ln>
          </p:spPr>
          <p:txBody>
            <a:bodyPr/>
            <a:lstStyle/>
            <a:p>
              <a:endParaRPr lang="en-US"/>
            </a:p>
          </p:txBody>
        </p:sp>
        <p:sp>
          <p:nvSpPr>
            <p:cNvPr id="41994" name="Puzzle4"/>
            <p:cNvSpPr>
              <a:spLocks noEditPoints="1" noChangeArrowheads="1"/>
            </p:cNvSpPr>
            <p:nvPr/>
          </p:nvSpPr>
          <p:spPr bwMode="auto">
            <a:xfrm>
              <a:off x="2192" y="1719"/>
              <a:ext cx="1072" cy="1763"/>
            </a:xfrm>
            <a:custGeom>
              <a:avLst/>
              <a:gdLst>
                <a:gd name="T0" fmla="*/ 8307 w 21600"/>
                <a:gd name="T1" fmla="*/ 11593 h 21600"/>
                <a:gd name="T2" fmla="*/ 453 w 21600"/>
                <a:gd name="T3" fmla="*/ 16938 h 21600"/>
                <a:gd name="T4" fmla="*/ 11500 w 21600"/>
                <a:gd name="T5" fmla="*/ 21600 h 21600"/>
                <a:gd name="T6" fmla="*/ 20920 w 21600"/>
                <a:gd name="T7" fmla="*/ 16751 h 21600"/>
                <a:gd name="T8" fmla="*/ 13972 w 21600"/>
                <a:gd name="T9" fmla="*/ 10888 h 21600"/>
                <a:gd name="T10" fmla="*/ 21033 w 21600"/>
                <a:gd name="T11" fmla="*/ 4716 h 21600"/>
                <a:gd name="T12" fmla="*/ 11102 w 21600"/>
                <a:gd name="T13" fmla="*/ 11 h 21600"/>
                <a:gd name="T14" fmla="*/ 453 w 21600"/>
                <a:gd name="T15" fmla="*/ 4716 h 21600"/>
                <a:gd name="T16" fmla="*/ 2076 w 21600"/>
                <a:gd name="T17" fmla="*/ 5664 h 21600"/>
                <a:gd name="T18" fmla="*/ 20203 w 21600"/>
                <a:gd name="T19" fmla="*/ 15980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3813" y="10590"/>
                  </a:moveTo>
                  <a:lnTo>
                    <a:pt x="3927" y="10513"/>
                  </a:lnTo>
                  <a:lnTo>
                    <a:pt x="4078" y="10425"/>
                  </a:lnTo>
                  <a:lnTo>
                    <a:pt x="4210" y="10359"/>
                  </a:lnTo>
                  <a:lnTo>
                    <a:pt x="4361" y="10315"/>
                  </a:lnTo>
                  <a:lnTo>
                    <a:pt x="4682" y="10237"/>
                  </a:lnTo>
                  <a:lnTo>
                    <a:pt x="5041" y="10193"/>
                  </a:lnTo>
                  <a:lnTo>
                    <a:pt x="5456" y="10171"/>
                  </a:lnTo>
                  <a:lnTo>
                    <a:pt x="5853" y="10193"/>
                  </a:lnTo>
                  <a:lnTo>
                    <a:pt x="6249" y="10260"/>
                  </a:lnTo>
                  <a:lnTo>
                    <a:pt x="6646" y="10337"/>
                  </a:lnTo>
                  <a:lnTo>
                    <a:pt x="7004" y="10469"/>
                  </a:lnTo>
                  <a:lnTo>
                    <a:pt x="7363" y="10612"/>
                  </a:lnTo>
                  <a:lnTo>
                    <a:pt x="7665" y="10788"/>
                  </a:lnTo>
                  <a:lnTo>
                    <a:pt x="7911" y="10998"/>
                  </a:lnTo>
                  <a:lnTo>
                    <a:pt x="8024" y="11097"/>
                  </a:lnTo>
                  <a:lnTo>
                    <a:pt x="8137" y="11207"/>
                  </a:lnTo>
                  <a:lnTo>
                    <a:pt x="8194" y="11340"/>
                  </a:lnTo>
                  <a:lnTo>
                    <a:pt x="8269" y="11461"/>
                  </a:lnTo>
                  <a:lnTo>
                    <a:pt x="8307" y="11593"/>
                  </a:lnTo>
                  <a:lnTo>
                    <a:pt x="8307" y="11714"/>
                  </a:lnTo>
                  <a:lnTo>
                    <a:pt x="8307" y="11868"/>
                  </a:lnTo>
                  <a:lnTo>
                    <a:pt x="8307" y="12012"/>
                  </a:lnTo>
                  <a:lnTo>
                    <a:pt x="8194" y="12265"/>
                  </a:lnTo>
                  <a:lnTo>
                    <a:pt x="8062" y="12519"/>
                  </a:lnTo>
                  <a:lnTo>
                    <a:pt x="7873" y="12706"/>
                  </a:lnTo>
                  <a:lnTo>
                    <a:pt x="7627" y="12904"/>
                  </a:lnTo>
                  <a:lnTo>
                    <a:pt x="7363" y="13048"/>
                  </a:lnTo>
                  <a:lnTo>
                    <a:pt x="7080" y="13180"/>
                  </a:lnTo>
                  <a:lnTo>
                    <a:pt x="6759" y="13257"/>
                  </a:lnTo>
                  <a:lnTo>
                    <a:pt x="6419" y="13345"/>
                  </a:lnTo>
                  <a:lnTo>
                    <a:pt x="6098" y="13389"/>
                  </a:lnTo>
                  <a:lnTo>
                    <a:pt x="5739" y="13389"/>
                  </a:lnTo>
                  <a:lnTo>
                    <a:pt x="5418" y="13389"/>
                  </a:lnTo>
                  <a:lnTo>
                    <a:pt x="5079" y="13345"/>
                  </a:lnTo>
                  <a:lnTo>
                    <a:pt x="4758" y="13301"/>
                  </a:lnTo>
                  <a:lnTo>
                    <a:pt x="4474" y="13213"/>
                  </a:lnTo>
                  <a:lnTo>
                    <a:pt x="4172" y="13114"/>
                  </a:lnTo>
                  <a:lnTo>
                    <a:pt x="3965" y="12982"/>
                  </a:lnTo>
                  <a:lnTo>
                    <a:pt x="3738" y="12838"/>
                  </a:lnTo>
                  <a:lnTo>
                    <a:pt x="3493" y="12706"/>
                  </a:lnTo>
                  <a:lnTo>
                    <a:pt x="3228" y="12607"/>
                  </a:lnTo>
                  <a:lnTo>
                    <a:pt x="2945" y="12519"/>
                  </a:lnTo>
                  <a:lnTo>
                    <a:pt x="2700" y="12431"/>
                  </a:lnTo>
                  <a:lnTo>
                    <a:pt x="2397" y="12375"/>
                  </a:lnTo>
                  <a:lnTo>
                    <a:pt x="2152" y="12331"/>
                  </a:lnTo>
                  <a:lnTo>
                    <a:pt x="1888" y="12309"/>
                  </a:lnTo>
                  <a:lnTo>
                    <a:pt x="1642" y="12309"/>
                  </a:lnTo>
                  <a:lnTo>
                    <a:pt x="1397" y="12331"/>
                  </a:lnTo>
                  <a:lnTo>
                    <a:pt x="1170" y="12397"/>
                  </a:lnTo>
                  <a:lnTo>
                    <a:pt x="962" y="12453"/>
                  </a:lnTo>
                  <a:lnTo>
                    <a:pt x="774" y="12563"/>
                  </a:lnTo>
                  <a:lnTo>
                    <a:pt x="623" y="12684"/>
                  </a:lnTo>
                  <a:lnTo>
                    <a:pt x="528" y="12838"/>
                  </a:lnTo>
                  <a:lnTo>
                    <a:pt x="453" y="13026"/>
                  </a:lnTo>
                  <a:lnTo>
                    <a:pt x="339" y="13477"/>
                  </a:lnTo>
                  <a:lnTo>
                    <a:pt x="226" y="13984"/>
                  </a:lnTo>
                  <a:lnTo>
                    <a:pt x="151" y="14535"/>
                  </a:lnTo>
                  <a:lnTo>
                    <a:pt x="113" y="15075"/>
                  </a:lnTo>
                  <a:lnTo>
                    <a:pt x="113" y="15626"/>
                  </a:lnTo>
                  <a:lnTo>
                    <a:pt x="151" y="16133"/>
                  </a:lnTo>
                  <a:lnTo>
                    <a:pt x="188" y="16376"/>
                  </a:lnTo>
                  <a:lnTo>
                    <a:pt x="264" y="16585"/>
                  </a:lnTo>
                  <a:lnTo>
                    <a:pt x="339" y="16773"/>
                  </a:lnTo>
                  <a:lnTo>
                    <a:pt x="453" y="16938"/>
                  </a:lnTo>
                  <a:lnTo>
                    <a:pt x="1095" y="16883"/>
                  </a:lnTo>
                  <a:lnTo>
                    <a:pt x="1963" y="16795"/>
                  </a:lnTo>
                  <a:lnTo>
                    <a:pt x="2945" y="16751"/>
                  </a:lnTo>
                  <a:lnTo>
                    <a:pt x="3965" y="16706"/>
                  </a:lnTo>
                  <a:lnTo>
                    <a:pt x="5022" y="16684"/>
                  </a:lnTo>
                  <a:lnTo>
                    <a:pt x="5947" y="16684"/>
                  </a:lnTo>
                  <a:lnTo>
                    <a:pt x="6759" y="16706"/>
                  </a:lnTo>
                  <a:lnTo>
                    <a:pt x="7363" y="16751"/>
                  </a:lnTo>
                  <a:lnTo>
                    <a:pt x="7948" y="16839"/>
                  </a:lnTo>
                  <a:lnTo>
                    <a:pt x="8458" y="16916"/>
                  </a:lnTo>
                  <a:lnTo>
                    <a:pt x="8893" y="17026"/>
                  </a:lnTo>
                  <a:lnTo>
                    <a:pt x="9289" y="17158"/>
                  </a:lnTo>
                  <a:lnTo>
                    <a:pt x="9572" y="17280"/>
                  </a:lnTo>
                  <a:lnTo>
                    <a:pt x="9799" y="17412"/>
                  </a:lnTo>
                  <a:lnTo>
                    <a:pt x="9969" y="17555"/>
                  </a:lnTo>
                  <a:lnTo>
                    <a:pt x="10120" y="17687"/>
                  </a:lnTo>
                  <a:lnTo>
                    <a:pt x="10158" y="17831"/>
                  </a:lnTo>
                  <a:lnTo>
                    <a:pt x="10195" y="17974"/>
                  </a:lnTo>
                  <a:lnTo>
                    <a:pt x="10158" y="18128"/>
                  </a:lnTo>
                  <a:lnTo>
                    <a:pt x="10082" y="18271"/>
                  </a:lnTo>
                  <a:lnTo>
                    <a:pt x="9969" y="18426"/>
                  </a:lnTo>
                  <a:lnTo>
                    <a:pt x="9837" y="18569"/>
                  </a:lnTo>
                  <a:lnTo>
                    <a:pt x="9648" y="18701"/>
                  </a:lnTo>
                  <a:lnTo>
                    <a:pt x="9440" y="18822"/>
                  </a:lnTo>
                  <a:lnTo>
                    <a:pt x="9213" y="18999"/>
                  </a:lnTo>
                  <a:lnTo>
                    <a:pt x="9044" y="19186"/>
                  </a:lnTo>
                  <a:lnTo>
                    <a:pt x="8893" y="19395"/>
                  </a:lnTo>
                  <a:lnTo>
                    <a:pt x="8817" y="19627"/>
                  </a:lnTo>
                  <a:lnTo>
                    <a:pt x="8779" y="19858"/>
                  </a:lnTo>
                  <a:lnTo>
                    <a:pt x="8779" y="20112"/>
                  </a:lnTo>
                  <a:lnTo>
                    <a:pt x="8855" y="20354"/>
                  </a:lnTo>
                  <a:lnTo>
                    <a:pt x="8968" y="20586"/>
                  </a:lnTo>
                  <a:lnTo>
                    <a:pt x="9138" y="20817"/>
                  </a:lnTo>
                  <a:lnTo>
                    <a:pt x="9365" y="21026"/>
                  </a:lnTo>
                  <a:lnTo>
                    <a:pt x="9610" y="21192"/>
                  </a:lnTo>
                  <a:lnTo>
                    <a:pt x="9950" y="21368"/>
                  </a:lnTo>
                  <a:lnTo>
                    <a:pt x="10120" y="21445"/>
                  </a:lnTo>
                  <a:lnTo>
                    <a:pt x="10346" y="21511"/>
                  </a:lnTo>
                  <a:lnTo>
                    <a:pt x="10516" y="21555"/>
                  </a:lnTo>
                  <a:lnTo>
                    <a:pt x="10743" y="21600"/>
                  </a:lnTo>
                  <a:lnTo>
                    <a:pt x="10988" y="21644"/>
                  </a:lnTo>
                  <a:lnTo>
                    <a:pt x="11215" y="21666"/>
                  </a:lnTo>
                  <a:lnTo>
                    <a:pt x="11498" y="21666"/>
                  </a:lnTo>
                  <a:lnTo>
                    <a:pt x="11762" y="21666"/>
                  </a:lnTo>
                  <a:lnTo>
                    <a:pt x="12253" y="21644"/>
                  </a:lnTo>
                  <a:lnTo>
                    <a:pt x="12763" y="21577"/>
                  </a:lnTo>
                  <a:lnTo>
                    <a:pt x="13197" y="21467"/>
                  </a:lnTo>
                  <a:lnTo>
                    <a:pt x="13556" y="21346"/>
                  </a:lnTo>
                  <a:lnTo>
                    <a:pt x="13896" y="21192"/>
                  </a:lnTo>
                  <a:lnTo>
                    <a:pt x="14179" y="21026"/>
                  </a:lnTo>
                  <a:lnTo>
                    <a:pt x="14444" y="20839"/>
                  </a:lnTo>
                  <a:lnTo>
                    <a:pt x="14576" y="20641"/>
                  </a:lnTo>
                  <a:lnTo>
                    <a:pt x="14727" y="20431"/>
                  </a:lnTo>
                  <a:lnTo>
                    <a:pt x="14765" y="20200"/>
                  </a:lnTo>
                  <a:lnTo>
                    <a:pt x="14802" y="19991"/>
                  </a:lnTo>
                  <a:lnTo>
                    <a:pt x="14727" y="19759"/>
                  </a:lnTo>
                  <a:lnTo>
                    <a:pt x="14613" y="19550"/>
                  </a:lnTo>
                  <a:lnTo>
                    <a:pt x="14444" y="19307"/>
                  </a:lnTo>
                  <a:lnTo>
                    <a:pt x="14217" y="19098"/>
                  </a:lnTo>
                  <a:lnTo>
                    <a:pt x="13934" y="18911"/>
                  </a:lnTo>
                  <a:lnTo>
                    <a:pt x="13669" y="18745"/>
                  </a:lnTo>
                  <a:lnTo>
                    <a:pt x="13462" y="18547"/>
                  </a:lnTo>
                  <a:lnTo>
                    <a:pt x="13311" y="18337"/>
                  </a:lnTo>
                  <a:lnTo>
                    <a:pt x="13197" y="18150"/>
                  </a:lnTo>
                  <a:lnTo>
                    <a:pt x="13122" y="17941"/>
                  </a:lnTo>
                  <a:lnTo>
                    <a:pt x="13122" y="17720"/>
                  </a:lnTo>
                  <a:lnTo>
                    <a:pt x="13122" y="17533"/>
                  </a:lnTo>
                  <a:lnTo>
                    <a:pt x="13197" y="17346"/>
                  </a:lnTo>
                  <a:lnTo>
                    <a:pt x="13273" y="17158"/>
                  </a:lnTo>
                  <a:lnTo>
                    <a:pt x="13386" y="16982"/>
                  </a:lnTo>
                  <a:lnTo>
                    <a:pt x="13537" y="16839"/>
                  </a:lnTo>
                  <a:lnTo>
                    <a:pt x="13707" y="16706"/>
                  </a:lnTo>
                  <a:lnTo>
                    <a:pt x="13896" y="16607"/>
                  </a:lnTo>
                  <a:lnTo>
                    <a:pt x="14104" y="16519"/>
                  </a:lnTo>
                  <a:lnTo>
                    <a:pt x="14330" y="16453"/>
                  </a:lnTo>
                  <a:lnTo>
                    <a:pt x="14538" y="16431"/>
                  </a:lnTo>
                  <a:lnTo>
                    <a:pt x="14897" y="16453"/>
                  </a:lnTo>
                  <a:lnTo>
                    <a:pt x="15406" y="16497"/>
                  </a:lnTo>
                  <a:lnTo>
                    <a:pt x="16105" y="16541"/>
                  </a:lnTo>
                  <a:lnTo>
                    <a:pt x="16898" y="16607"/>
                  </a:lnTo>
                  <a:lnTo>
                    <a:pt x="17804" y="16651"/>
                  </a:lnTo>
                  <a:lnTo>
                    <a:pt x="18786" y="16684"/>
                  </a:lnTo>
                  <a:lnTo>
                    <a:pt x="19844" y="16728"/>
                  </a:lnTo>
                  <a:lnTo>
                    <a:pt x="20920" y="16751"/>
                  </a:lnTo>
                  <a:lnTo>
                    <a:pt x="21109" y="16497"/>
                  </a:lnTo>
                  <a:lnTo>
                    <a:pt x="21241" y="16222"/>
                  </a:lnTo>
                  <a:lnTo>
                    <a:pt x="21392" y="15946"/>
                  </a:lnTo>
                  <a:lnTo>
                    <a:pt x="21467" y="15648"/>
                  </a:lnTo>
                  <a:lnTo>
                    <a:pt x="21543" y="15351"/>
                  </a:lnTo>
                  <a:lnTo>
                    <a:pt x="21618" y="15042"/>
                  </a:lnTo>
                  <a:lnTo>
                    <a:pt x="21618" y="14745"/>
                  </a:lnTo>
                  <a:lnTo>
                    <a:pt x="21618" y="14447"/>
                  </a:lnTo>
                  <a:lnTo>
                    <a:pt x="21618" y="14150"/>
                  </a:lnTo>
                  <a:lnTo>
                    <a:pt x="21581" y="13852"/>
                  </a:lnTo>
                  <a:lnTo>
                    <a:pt x="21505" y="13577"/>
                  </a:lnTo>
                  <a:lnTo>
                    <a:pt x="21430" y="13301"/>
                  </a:lnTo>
                  <a:lnTo>
                    <a:pt x="21354" y="13048"/>
                  </a:lnTo>
                  <a:lnTo>
                    <a:pt x="21241" y="12816"/>
                  </a:lnTo>
                  <a:lnTo>
                    <a:pt x="21146" y="12607"/>
                  </a:lnTo>
                  <a:lnTo>
                    <a:pt x="21033" y="12431"/>
                  </a:lnTo>
                  <a:lnTo>
                    <a:pt x="20920" y="12265"/>
                  </a:lnTo>
                  <a:lnTo>
                    <a:pt x="20769" y="12144"/>
                  </a:lnTo>
                  <a:lnTo>
                    <a:pt x="20637" y="12034"/>
                  </a:lnTo>
                  <a:lnTo>
                    <a:pt x="20486" y="11946"/>
                  </a:lnTo>
                  <a:lnTo>
                    <a:pt x="20297" y="11891"/>
                  </a:lnTo>
                  <a:lnTo>
                    <a:pt x="20165" y="11846"/>
                  </a:lnTo>
                  <a:lnTo>
                    <a:pt x="19976" y="11824"/>
                  </a:lnTo>
                  <a:lnTo>
                    <a:pt x="19806" y="11802"/>
                  </a:lnTo>
                  <a:lnTo>
                    <a:pt x="19390" y="11824"/>
                  </a:lnTo>
                  <a:lnTo>
                    <a:pt x="18956" y="11891"/>
                  </a:lnTo>
                  <a:lnTo>
                    <a:pt x="18503" y="11968"/>
                  </a:lnTo>
                  <a:lnTo>
                    <a:pt x="17993" y="12078"/>
                  </a:lnTo>
                  <a:lnTo>
                    <a:pt x="17653" y="12144"/>
                  </a:lnTo>
                  <a:lnTo>
                    <a:pt x="17332" y="12199"/>
                  </a:lnTo>
                  <a:lnTo>
                    <a:pt x="17049" y="12221"/>
                  </a:lnTo>
                  <a:lnTo>
                    <a:pt x="16747" y="12243"/>
                  </a:lnTo>
                  <a:lnTo>
                    <a:pt x="16464" y="12243"/>
                  </a:lnTo>
                  <a:lnTo>
                    <a:pt x="16218" y="12243"/>
                  </a:lnTo>
                  <a:lnTo>
                    <a:pt x="15992" y="12221"/>
                  </a:lnTo>
                  <a:lnTo>
                    <a:pt x="15746" y="12199"/>
                  </a:lnTo>
                  <a:lnTo>
                    <a:pt x="15520" y="12155"/>
                  </a:lnTo>
                  <a:lnTo>
                    <a:pt x="15350" y="12122"/>
                  </a:lnTo>
                  <a:lnTo>
                    <a:pt x="15161" y="12056"/>
                  </a:lnTo>
                  <a:lnTo>
                    <a:pt x="14972" y="11990"/>
                  </a:lnTo>
                  <a:lnTo>
                    <a:pt x="14689" y="11846"/>
                  </a:lnTo>
                  <a:lnTo>
                    <a:pt x="14444" y="11670"/>
                  </a:lnTo>
                  <a:lnTo>
                    <a:pt x="14255" y="11483"/>
                  </a:lnTo>
                  <a:lnTo>
                    <a:pt x="14104" y="11295"/>
                  </a:lnTo>
                  <a:lnTo>
                    <a:pt x="14028" y="11086"/>
                  </a:lnTo>
                  <a:lnTo>
                    <a:pt x="13972" y="10888"/>
                  </a:lnTo>
                  <a:lnTo>
                    <a:pt x="13972" y="10700"/>
                  </a:lnTo>
                  <a:lnTo>
                    <a:pt x="14009" y="10513"/>
                  </a:lnTo>
                  <a:lnTo>
                    <a:pt x="14066" y="10359"/>
                  </a:lnTo>
                  <a:lnTo>
                    <a:pt x="14179" y="10215"/>
                  </a:lnTo>
                  <a:lnTo>
                    <a:pt x="14406" y="10006"/>
                  </a:lnTo>
                  <a:lnTo>
                    <a:pt x="14651" y="9830"/>
                  </a:lnTo>
                  <a:lnTo>
                    <a:pt x="14878" y="9686"/>
                  </a:lnTo>
                  <a:lnTo>
                    <a:pt x="15123" y="9554"/>
                  </a:lnTo>
                  <a:lnTo>
                    <a:pt x="15350" y="9477"/>
                  </a:lnTo>
                  <a:lnTo>
                    <a:pt x="15558" y="9411"/>
                  </a:lnTo>
                  <a:lnTo>
                    <a:pt x="15803" y="9345"/>
                  </a:lnTo>
                  <a:lnTo>
                    <a:pt x="16030" y="9323"/>
                  </a:lnTo>
                  <a:lnTo>
                    <a:pt x="16256" y="9301"/>
                  </a:lnTo>
                  <a:lnTo>
                    <a:pt x="16464" y="9323"/>
                  </a:lnTo>
                  <a:lnTo>
                    <a:pt x="16690" y="9345"/>
                  </a:lnTo>
                  <a:lnTo>
                    <a:pt x="16898" y="9367"/>
                  </a:lnTo>
                  <a:lnTo>
                    <a:pt x="17332" y="9477"/>
                  </a:lnTo>
                  <a:lnTo>
                    <a:pt x="17767" y="9598"/>
                  </a:lnTo>
                  <a:lnTo>
                    <a:pt x="18163" y="9731"/>
                  </a:lnTo>
                  <a:lnTo>
                    <a:pt x="18597" y="9874"/>
                  </a:lnTo>
                  <a:lnTo>
                    <a:pt x="18994" y="10006"/>
                  </a:lnTo>
                  <a:lnTo>
                    <a:pt x="19428" y="10083"/>
                  </a:lnTo>
                  <a:lnTo>
                    <a:pt x="19617" y="10127"/>
                  </a:lnTo>
                  <a:lnTo>
                    <a:pt x="19844" y="10149"/>
                  </a:lnTo>
                  <a:lnTo>
                    <a:pt x="20013" y="10149"/>
                  </a:lnTo>
                  <a:lnTo>
                    <a:pt x="20240" y="10127"/>
                  </a:lnTo>
                  <a:lnTo>
                    <a:pt x="20410" y="10105"/>
                  </a:lnTo>
                  <a:lnTo>
                    <a:pt x="20637" y="10061"/>
                  </a:lnTo>
                  <a:lnTo>
                    <a:pt x="20844" y="9984"/>
                  </a:lnTo>
                  <a:lnTo>
                    <a:pt x="21033" y="9896"/>
                  </a:lnTo>
                  <a:lnTo>
                    <a:pt x="21146" y="9830"/>
                  </a:lnTo>
                  <a:lnTo>
                    <a:pt x="21203" y="9753"/>
                  </a:lnTo>
                  <a:lnTo>
                    <a:pt x="21279" y="9642"/>
                  </a:lnTo>
                  <a:lnTo>
                    <a:pt x="21354" y="9521"/>
                  </a:lnTo>
                  <a:lnTo>
                    <a:pt x="21430" y="9246"/>
                  </a:lnTo>
                  <a:lnTo>
                    <a:pt x="21430" y="8904"/>
                  </a:lnTo>
                  <a:lnTo>
                    <a:pt x="21430" y="8540"/>
                  </a:lnTo>
                  <a:lnTo>
                    <a:pt x="21392" y="8144"/>
                  </a:lnTo>
                  <a:lnTo>
                    <a:pt x="21354" y="7714"/>
                  </a:lnTo>
                  <a:lnTo>
                    <a:pt x="21279" y="7295"/>
                  </a:lnTo>
                  <a:lnTo>
                    <a:pt x="21146" y="6446"/>
                  </a:lnTo>
                  <a:lnTo>
                    <a:pt x="20995" y="5686"/>
                  </a:lnTo>
                  <a:lnTo>
                    <a:pt x="20958" y="5366"/>
                  </a:lnTo>
                  <a:lnTo>
                    <a:pt x="20958" y="5091"/>
                  </a:lnTo>
                  <a:lnTo>
                    <a:pt x="20958" y="4860"/>
                  </a:lnTo>
                  <a:lnTo>
                    <a:pt x="21033" y="4716"/>
                  </a:lnTo>
                  <a:lnTo>
                    <a:pt x="20637" y="4860"/>
                  </a:lnTo>
                  <a:lnTo>
                    <a:pt x="20127" y="4992"/>
                  </a:lnTo>
                  <a:lnTo>
                    <a:pt x="19617" y="5069"/>
                  </a:lnTo>
                  <a:lnTo>
                    <a:pt x="19032" y="5157"/>
                  </a:lnTo>
                  <a:lnTo>
                    <a:pt x="18465" y="5201"/>
                  </a:lnTo>
                  <a:lnTo>
                    <a:pt x="17842" y="5245"/>
                  </a:lnTo>
                  <a:lnTo>
                    <a:pt x="17219" y="5267"/>
                  </a:lnTo>
                  <a:lnTo>
                    <a:pt x="16615" y="5267"/>
                  </a:lnTo>
                  <a:lnTo>
                    <a:pt x="15992" y="5245"/>
                  </a:lnTo>
                  <a:lnTo>
                    <a:pt x="15369" y="5201"/>
                  </a:lnTo>
                  <a:lnTo>
                    <a:pt x="14840" y="5157"/>
                  </a:lnTo>
                  <a:lnTo>
                    <a:pt x="14293" y="5091"/>
                  </a:lnTo>
                  <a:lnTo>
                    <a:pt x="13783" y="5014"/>
                  </a:lnTo>
                  <a:lnTo>
                    <a:pt x="13386" y="4926"/>
                  </a:lnTo>
                  <a:lnTo>
                    <a:pt x="13027" y="4815"/>
                  </a:lnTo>
                  <a:lnTo>
                    <a:pt x="12725" y="4716"/>
                  </a:lnTo>
                  <a:lnTo>
                    <a:pt x="12480" y="4606"/>
                  </a:lnTo>
                  <a:lnTo>
                    <a:pt x="12291" y="4496"/>
                  </a:lnTo>
                  <a:lnTo>
                    <a:pt x="12197" y="4397"/>
                  </a:lnTo>
                  <a:lnTo>
                    <a:pt x="12083" y="4286"/>
                  </a:lnTo>
                  <a:lnTo>
                    <a:pt x="12046" y="4187"/>
                  </a:lnTo>
                  <a:lnTo>
                    <a:pt x="12008" y="4077"/>
                  </a:lnTo>
                  <a:lnTo>
                    <a:pt x="12046" y="3967"/>
                  </a:lnTo>
                  <a:lnTo>
                    <a:pt x="12121" y="3868"/>
                  </a:lnTo>
                  <a:lnTo>
                    <a:pt x="12197" y="3735"/>
                  </a:lnTo>
                  <a:lnTo>
                    <a:pt x="12291" y="3614"/>
                  </a:lnTo>
                  <a:lnTo>
                    <a:pt x="12442" y="3482"/>
                  </a:lnTo>
                  <a:lnTo>
                    <a:pt x="12631" y="3361"/>
                  </a:lnTo>
                  <a:lnTo>
                    <a:pt x="13065" y="3085"/>
                  </a:lnTo>
                  <a:lnTo>
                    <a:pt x="13537" y="2766"/>
                  </a:lnTo>
                  <a:lnTo>
                    <a:pt x="13783" y="2578"/>
                  </a:lnTo>
                  <a:lnTo>
                    <a:pt x="13934" y="2380"/>
                  </a:lnTo>
                  <a:lnTo>
                    <a:pt x="14028" y="2171"/>
                  </a:lnTo>
                  <a:lnTo>
                    <a:pt x="14104" y="1961"/>
                  </a:lnTo>
                  <a:lnTo>
                    <a:pt x="14104" y="1730"/>
                  </a:lnTo>
                  <a:lnTo>
                    <a:pt x="14066" y="1498"/>
                  </a:lnTo>
                  <a:lnTo>
                    <a:pt x="13972" y="1267"/>
                  </a:lnTo>
                  <a:lnTo>
                    <a:pt x="13820" y="1057"/>
                  </a:lnTo>
                  <a:lnTo>
                    <a:pt x="13594" y="837"/>
                  </a:lnTo>
                  <a:lnTo>
                    <a:pt x="13386" y="628"/>
                  </a:lnTo>
                  <a:lnTo>
                    <a:pt x="13103" y="462"/>
                  </a:lnTo>
                  <a:lnTo>
                    <a:pt x="12763" y="308"/>
                  </a:lnTo>
                  <a:lnTo>
                    <a:pt x="12404" y="187"/>
                  </a:lnTo>
                  <a:lnTo>
                    <a:pt x="12008" y="77"/>
                  </a:lnTo>
                  <a:lnTo>
                    <a:pt x="11574" y="33"/>
                  </a:lnTo>
                  <a:lnTo>
                    <a:pt x="11102" y="11"/>
                  </a:lnTo>
                  <a:lnTo>
                    <a:pt x="10667" y="11"/>
                  </a:lnTo>
                  <a:lnTo>
                    <a:pt x="10233" y="77"/>
                  </a:lnTo>
                  <a:lnTo>
                    <a:pt x="9837" y="187"/>
                  </a:lnTo>
                  <a:lnTo>
                    <a:pt x="9440" y="286"/>
                  </a:lnTo>
                  <a:lnTo>
                    <a:pt x="9062" y="462"/>
                  </a:lnTo>
                  <a:lnTo>
                    <a:pt x="8741" y="628"/>
                  </a:lnTo>
                  <a:lnTo>
                    <a:pt x="8458" y="815"/>
                  </a:lnTo>
                  <a:lnTo>
                    <a:pt x="8232" y="1035"/>
                  </a:lnTo>
                  <a:lnTo>
                    <a:pt x="8062" y="1245"/>
                  </a:lnTo>
                  <a:lnTo>
                    <a:pt x="7911" y="1476"/>
                  </a:lnTo>
                  <a:lnTo>
                    <a:pt x="7835" y="1708"/>
                  </a:lnTo>
                  <a:lnTo>
                    <a:pt x="7797" y="1961"/>
                  </a:lnTo>
                  <a:lnTo>
                    <a:pt x="7835" y="2193"/>
                  </a:lnTo>
                  <a:lnTo>
                    <a:pt x="7948" y="2402"/>
                  </a:lnTo>
                  <a:lnTo>
                    <a:pt x="8062" y="2534"/>
                  </a:lnTo>
                  <a:lnTo>
                    <a:pt x="8175" y="2644"/>
                  </a:lnTo>
                  <a:lnTo>
                    <a:pt x="8269" y="2744"/>
                  </a:lnTo>
                  <a:lnTo>
                    <a:pt x="8420" y="2832"/>
                  </a:lnTo>
                  <a:lnTo>
                    <a:pt x="8704" y="3019"/>
                  </a:lnTo>
                  <a:lnTo>
                    <a:pt x="8968" y="3206"/>
                  </a:lnTo>
                  <a:lnTo>
                    <a:pt x="9138" y="3405"/>
                  </a:lnTo>
                  <a:lnTo>
                    <a:pt x="9327" y="3570"/>
                  </a:lnTo>
                  <a:lnTo>
                    <a:pt x="9440" y="3735"/>
                  </a:lnTo>
                  <a:lnTo>
                    <a:pt x="9516" y="3890"/>
                  </a:lnTo>
                  <a:lnTo>
                    <a:pt x="9534" y="4033"/>
                  </a:lnTo>
                  <a:lnTo>
                    <a:pt x="9534" y="4165"/>
                  </a:lnTo>
                  <a:lnTo>
                    <a:pt x="9516" y="4286"/>
                  </a:lnTo>
                  <a:lnTo>
                    <a:pt x="9440" y="4397"/>
                  </a:lnTo>
                  <a:lnTo>
                    <a:pt x="9327" y="4496"/>
                  </a:lnTo>
                  <a:lnTo>
                    <a:pt x="9176" y="4562"/>
                  </a:lnTo>
                  <a:lnTo>
                    <a:pt x="9006" y="4628"/>
                  </a:lnTo>
                  <a:lnTo>
                    <a:pt x="8779" y="4694"/>
                  </a:lnTo>
                  <a:lnTo>
                    <a:pt x="8534" y="4716"/>
                  </a:lnTo>
                  <a:lnTo>
                    <a:pt x="8232" y="4716"/>
                  </a:lnTo>
                  <a:lnTo>
                    <a:pt x="7118" y="4738"/>
                  </a:lnTo>
                  <a:lnTo>
                    <a:pt x="5947" y="4771"/>
                  </a:lnTo>
                  <a:lnTo>
                    <a:pt x="4795" y="4815"/>
                  </a:lnTo>
                  <a:lnTo>
                    <a:pt x="3681" y="4860"/>
                  </a:lnTo>
                  <a:lnTo>
                    <a:pt x="2662" y="4882"/>
                  </a:lnTo>
                  <a:lnTo>
                    <a:pt x="1755" y="4882"/>
                  </a:lnTo>
                  <a:lnTo>
                    <a:pt x="1359" y="4860"/>
                  </a:lnTo>
                  <a:lnTo>
                    <a:pt x="981" y="4837"/>
                  </a:lnTo>
                  <a:lnTo>
                    <a:pt x="698" y="4771"/>
                  </a:lnTo>
                  <a:lnTo>
                    <a:pt x="453" y="4716"/>
                  </a:lnTo>
                  <a:lnTo>
                    <a:pt x="453" y="5322"/>
                  </a:lnTo>
                  <a:lnTo>
                    <a:pt x="453" y="6083"/>
                  </a:lnTo>
                  <a:lnTo>
                    <a:pt x="453" y="6909"/>
                  </a:lnTo>
                  <a:lnTo>
                    <a:pt x="453" y="7780"/>
                  </a:lnTo>
                  <a:lnTo>
                    <a:pt x="453" y="8606"/>
                  </a:lnTo>
                  <a:lnTo>
                    <a:pt x="453" y="9345"/>
                  </a:lnTo>
                  <a:lnTo>
                    <a:pt x="453" y="9918"/>
                  </a:lnTo>
                  <a:lnTo>
                    <a:pt x="453" y="10282"/>
                  </a:lnTo>
                  <a:lnTo>
                    <a:pt x="490" y="10381"/>
                  </a:lnTo>
                  <a:lnTo>
                    <a:pt x="547" y="10491"/>
                  </a:lnTo>
                  <a:lnTo>
                    <a:pt x="660" y="10590"/>
                  </a:lnTo>
                  <a:lnTo>
                    <a:pt x="811" y="10700"/>
                  </a:lnTo>
                  <a:lnTo>
                    <a:pt x="981" y="10811"/>
                  </a:lnTo>
                  <a:lnTo>
                    <a:pt x="1208" y="10888"/>
                  </a:lnTo>
                  <a:lnTo>
                    <a:pt x="1453" y="10954"/>
                  </a:lnTo>
                  <a:lnTo>
                    <a:pt x="1718" y="11020"/>
                  </a:lnTo>
                  <a:lnTo>
                    <a:pt x="1963" y="11064"/>
                  </a:lnTo>
                  <a:lnTo>
                    <a:pt x="2265" y="11086"/>
                  </a:lnTo>
                  <a:lnTo>
                    <a:pt x="2548" y="11064"/>
                  </a:lnTo>
                  <a:lnTo>
                    <a:pt x="2794" y="11042"/>
                  </a:lnTo>
                  <a:lnTo>
                    <a:pt x="3096" y="10976"/>
                  </a:lnTo>
                  <a:lnTo>
                    <a:pt x="3341" y="10888"/>
                  </a:lnTo>
                  <a:lnTo>
                    <a:pt x="3606" y="10766"/>
                  </a:lnTo>
                  <a:lnTo>
                    <a:pt x="3813" y="10590"/>
                  </a:lnTo>
                  <a:close/>
                </a:path>
              </a:pathLst>
            </a:custGeom>
            <a:solidFill>
              <a:srgbClr val="D8EBB3"/>
            </a:solidFill>
            <a:ln w="28575">
              <a:solidFill>
                <a:srgbClr val="000000"/>
              </a:solidFill>
              <a:miter lim="800000"/>
              <a:headEnd/>
              <a:tailEnd/>
            </a:ln>
          </p:spPr>
          <p:txBody>
            <a:bodyPr/>
            <a:lstStyle/>
            <a:p>
              <a:endParaRPr lang="en-US"/>
            </a:p>
          </p:txBody>
        </p:sp>
        <p:sp>
          <p:nvSpPr>
            <p:cNvPr id="41995" name="Puzzle1"/>
            <p:cNvSpPr>
              <a:spLocks noEditPoints="1" noChangeArrowheads="1"/>
            </p:cNvSpPr>
            <p:nvPr/>
          </p:nvSpPr>
          <p:spPr bwMode="auto">
            <a:xfrm>
              <a:off x="1824" y="1091"/>
              <a:ext cx="1800" cy="1051"/>
            </a:xfrm>
            <a:custGeom>
              <a:avLst/>
              <a:gdLst>
                <a:gd name="T0" fmla="*/ 16740 w 21600"/>
                <a:gd name="T1" fmla="*/ 21078 h 21600"/>
                <a:gd name="T2" fmla="*/ 16976 w 21600"/>
                <a:gd name="T3" fmla="*/ 521 h 21600"/>
                <a:gd name="T4" fmla="*/ 4725 w 21600"/>
                <a:gd name="T5" fmla="*/ 856 h 21600"/>
                <a:gd name="T6" fmla="*/ 5040 w 21600"/>
                <a:gd name="T7" fmla="*/ 21004 h 21600"/>
                <a:gd name="T8" fmla="*/ 10811 w 21600"/>
                <a:gd name="T9" fmla="*/ 12885 h 21600"/>
                <a:gd name="T10" fmla="*/ 10845 w 21600"/>
                <a:gd name="T11" fmla="*/ 8714 h 21600"/>
                <a:gd name="T12" fmla="*/ 21600 w 21600"/>
                <a:gd name="T13" fmla="*/ 10000 h 21600"/>
                <a:gd name="T14" fmla="*/ 56 w 21600"/>
                <a:gd name="T15" fmla="*/ 10000 h 21600"/>
                <a:gd name="T16" fmla="*/ 6086 w 21600"/>
                <a:gd name="T17" fmla="*/ 2569 h 21600"/>
                <a:gd name="T18" fmla="*/ 16132 w 21600"/>
                <a:gd name="T19" fmla="*/ 19552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9360" y="20836"/>
                  </a:moveTo>
                  <a:lnTo>
                    <a:pt x="9528" y="20836"/>
                  </a:lnTo>
                  <a:lnTo>
                    <a:pt x="9686" y="20762"/>
                  </a:lnTo>
                  <a:lnTo>
                    <a:pt x="9810" y="20687"/>
                  </a:lnTo>
                  <a:lnTo>
                    <a:pt x="9922" y="20575"/>
                  </a:lnTo>
                  <a:lnTo>
                    <a:pt x="10012" y="20426"/>
                  </a:lnTo>
                  <a:lnTo>
                    <a:pt x="10068" y="20296"/>
                  </a:lnTo>
                  <a:lnTo>
                    <a:pt x="10113" y="20110"/>
                  </a:lnTo>
                  <a:lnTo>
                    <a:pt x="10136" y="19905"/>
                  </a:lnTo>
                  <a:lnTo>
                    <a:pt x="10136" y="19682"/>
                  </a:lnTo>
                  <a:lnTo>
                    <a:pt x="10113" y="19440"/>
                  </a:lnTo>
                  <a:lnTo>
                    <a:pt x="10068" y="19142"/>
                  </a:lnTo>
                  <a:lnTo>
                    <a:pt x="10012" y="18900"/>
                  </a:lnTo>
                  <a:lnTo>
                    <a:pt x="9900" y="18620"/>
                  </a:lnTo>
                  <a:lnTo>
                    <a:pt x="9787" y="18285"/>
                  </a:lnTo>
                  <a:lnTo>
                    <a:pt x="9641" y="17968"/>
                  </a:lnTo>
                  <a:lnTo>
                    <a:pt x="9472" y="17652"/>
                  </a:lnTo>
                  <a:lnTo>
                    <a:pt x="9382" y="17466"/>
                  </a:lnTo>
                  <a:lnTo>
                    <a:pt x="9315" y="17298"/>
                  </a:lnTo>
                  <a:lnTo>
                    <a:pt x="9258" y="17112"/>
                  </a:lnTo>
                  <a:lnTo>
                    <a:pt x="9191" y="16926"/>
                  </a:lnTo>
                  <a:lnTo>
                    <a:pt x="9123" y="16535"/>
                  </a:lnTo>
                  <a:lnTo>
                    <a:pt x="9101" y="16144"/>
                  </a:lnTo>
                  <a:lnTo>
                    <a:pt x="9101" y="15753"/>
                  </a:lnTo>
                  <a:lnTo>
                    <a:pt x="9168" y="15362"/>
                  </a:lnTo>
                  <a:lnTo>
                    <a:pt x="9236" y="14971"/>
                  </a:lnTo>
                  <a:lnTo>
                    <a:pt x="9360" y="14580"/>
                  </a:lnTo>
                  <a:lnTo>
                    <a:pt x="9495" y="14244"/>
                  </a:lnTo>
                  <a:lnTo>
                    <a:pt x="9663" y="13891"/>
                  </a:lnTo>
                  <a:lnTo>
                    <a:pt x="9855" y="13611"/>
                  </a:lnTo>
                  <a:lnTo>
                    <a:pt x="10068" y="13351"/>
                  </a:lnTo>
                  <a:lnTo>
                    <a:pt x="10293" y="13146"/>
                  </a:lnTo>
                  <a:lnTo>
                    <a:pt x="10552" y="12997"/>
                  </a:lnTo>
                  <a:lnTo>
                    <a:pt x="10811" y="12885"/>
                  </a:lnTo>
                  <a:lnTo>
                    <a:pt x="11069" y="12866"/>
                  </a:lnTo>
                  <a:lnTo>
                    <a:pt x="11351" y="12885"/>
                  </a:lnTo>
                  <a:lnTo>
                    <a:pt x="11610" y="12997"/>
                  </a:lnTo>
                  <a:lnTo>
                    <a:pt x="11846" y="13183"/>
                  </a:lnTo>
                  <a:lnTo>
                    <a:pt x="12060" y="13388"/>
                  </a:lnTo>
                  <a:lnTo>
                    <a:pt x="12251" y="13648"/>
                  </a:lnTo>
                  <a:lnTo>
                    <a:pt x="12419" y="13928"/>
                  </a:lnTo>
                  <a:lnTo>
                    <a:pt x="12555" y="14244"/>
                  </a:lnTo>
                  <a:lnTo>
                    <a:pt x="12690" y="14617"/>
                  </a:lnTo>
                  <a:lnTo>
                    <a:pt x="12768" y="15008"/>
                  </a:lnTo>
                  <a:lnTo>
                    <a:pt x="12836" y="15399"/>
                  </a:lnTo>
                  <a:lnTo>
                    <a:pt x="12858" y="15753"/>
                  </a:lnTo>
                  <a:lnTo>
                    <a:pt x="12858" y="16144"/>
                  </a:lnTo>
                  <a:lnTo>
                    <a:pt x="12813" y="16535"/>
                  </a:lnTo>
                  <a:lnTo>
                    <a:pt x="12746" y="16888"/>
                  </a:lnTo>
                  <a:lnTo>
                    <a:pt x="12667" y="17224"/>
                  </a:lnTo>
                  <a:lnTo>
                    <a:pt x="12510" y="17503"/>
                  </a:lnTo>
                  <a:lnTo>
                    <a:pt x="12228" y="18043"/>
                  </a:lnTo>
                  <a:lnTo>
                    <a:pt x="11970" y="18546"/>
                  </a:lnTo>
                  <a:lnTo>
                    <a:pt x="11868" y="18751"/>
                  </a:lnTo>
                  <a:lnTo>
                    <a:pt x="11778" y="18974"/>
                  </a:lnTo>
                  <a:lnTo>
                    <a:pt x="11711" y="19179"/>
                  </a:lnTo>
                  <a:lnTo>
                    <a:pt x="11666" y="19365"/>
                  </a:lnTo>
                  <a:lnTo>
                    <a:pt x="11632" y="19570"/>
                  </a:lnTo>
                  <a:lnTo>
                    <a:pt x="11632" y="19756"/>
                  </a:lnTo>
                  <a:lnTo>
                    <a:pt x="11632" y="19942"/>
                  </a:lnTo>
                  <a:lnTo>
                    <a:pt x="11643" y="20110"/>
                  </a:lnTo>
                  <a:lnTo>
                    <a:pt x="11711" y="20296"/>
                  </a:lnTo>
                  <a:lnTo>
                    <a:pt x="11801" y="20464"/>
                  </a:lnTo>
                  <a:lnTo>
                    <a:pt x="11891" y="20650"/>
                  </a:lnTo>
                  <a:lnTo>
                    <a:pt x="12037" y="20836"/>
                  </a:lnTo>
                  <a:lnTo>
                    <a:pt x="12206" y="21004"/>
                  </a:lnTo>
                  <a:lnTo>
                    <a:pt x="12419" y="21190"/>
                  </a:lnTo>
                  <a:lnTo>
                    <a:pt x="12667" y="21320"/>
                  </a:lnTo>
                  <a:lnTo>
                    <a:pt x="12960" y="21432"/>
                  </a:lnTo>
                  <a:lnTo>
                    <a:pt x="13286" y="21544"/>
                  </a:lnTo>
                  <a:lnTo>
                    <a:pt x="13612" y="21655"/>
                  </a:lnTo>
                  <a:lnTo>
                    <a:pt x="13983" y="21693"/>
                  </a:lnTo>
                  <a:lnTo>
                    <a:pt x="14343" y="21730"/>
                  </a:lnTo>
                  <a:lnTo>
                    <a:pt x="14715" y="21730"/>
                  </a:lnTo>
                  <a:lnTo>
                    <a:pt x="15075" y="21730"/>
                  </a:lnTo>
                  <a:lnTo>
                    <a:pt x="15446" y="21655"/>
                  </a:lnTo>
                  <a:lnTo>
                    <a:pt x="15794" y="21581"/>
                  </a:lnTo>
                  <a:lnTo>
                    <a:pt x="16132" y="21432"/>
                  </a:lnTo>
                  <a:lnTo>
                    <a:pt x="16458" y="21302"/>
                  </a:lnTo>
                  <a:lnTo>
                    <a:pt x="16740" y="21078"/>
                  </a:lnTo>
                  <a:lnTo>
                    <a:pt x="16976" y="20836"/>
                  </a:lnTo>
                  <a:lnTo>
                    <a:pt x="17043" y="20650"/>
                  </a:lnTo>
                  <a:lnTo>
                    <a:pt x="17088" y="20426"/>
                  </a:lnTo>
                  <a:lnTo>
                    <a:pt x="17133" y="20222"/>
                  </a:lnTo>
                  <a:lnTo>
                    <a:pt x="17156" y="19980"/>
                  </a:lnTo>
                  <a:lnTo>
                    <a:pt x="17167" y="19477"/>
                  </a:lnTo>
                  <a:lnTo>
                    <a:pt x="17167" y="18974"/>
                  </a:lnTo>
                  <a:lnTo>
                    <a:pt x="17156" y="18397"/>
                  </a:lnTo>
                  <a:lnTo>
                    <a:pt x="17111" y="17820"/>
                  </a:lnTo>
                  <a:lnTo>
                    <a:pt x="17066" y="17261"/>
                  </a:lnTo>
                  <a:lnTo>
                    <a:pt x="16998" y="16646"/>
                  </a:lnTo>
                  <a:lnTo>
                    <a:pt x="16852" y="15511"/>
                  </a:lnTo>
                  <a:lnTo>
                    <a:pt x="16740" y="14393"/>
                  </a:lnTo>
                  <a:lnTo>
                    <a:pt x="16717" y="13928"/>
                  </a:lnTo>
                  <a:lnTo>
                    <a:pt x="16695" y="13462"/>
                  </a:lnTo>
                  <a:lnTo>
                    <a:pt x="16717" y="13071"/>
                  </a:lnTo>
                  <a:lnTo>
                    <a:pt x="16785" y="12755"/>
                  </a:lnTo>
                  <a:lnTo>
                    <a:pt x="16852" y="12419"/>
                  </a:lnTo>
                  <a:lnTo>
                    <a:pt x="16953" y="12140"/>
                  </a:lnTo>
                  <a:lnTo>
                    <a:pt x="17088" y="11898"/>
                  </a:lnTo>
                  <a:lnTo>
                    <a:pt x="17212" y="11675"/>
                  </a:lnTo>
                  <a:lnTo>
                    <a:pt x="17370" y="11470"/>
                  </a:lnTo>
                  <a:lnTo>
                    <a:pt x="17516" y="11284"/>
                  </a:lnTo>
                  <a:lnTo>
                    <a:pt x="17696" y="11135"/>
                  </a:lnTo>
                  <a:lnTo>
                    <a:pt x="17865" y="11042"/>
                  </a:lnTo>
                  <a:lnTo>
                    <a:pt x="18033" y="10930"/>
                  </a:lnTo>
                  <a:lnTo>
                    <a:pt x="18213" y="10893"/>
                  </a:lnTo>
                  <a:lnTo>
                    <a:pt x="18382" y="10893"/>
                  </a:lnTo>
                  <a:lnTo>
                    <a:pt x="18551" y="10967"/>
                  </a:lnTo>
                  <a:lnTo>
                    <a:pt x="18708" y="11042"/>
                  </a:lnTo>
                  <a:lnTo>
                    <a:pt x="18855" y="11172"/>
                  </a:lnTo>
                  <a:lnTo>
                    <a:pt x="19012" y="11358"/>
                  </a:lnTo>
                  <a:lnTo>
                    <a:pt x="19136" y="11600"/>
                  </a:lnTo>
                  <a:lnTo>
                    <a:pt x="19271" y="11861"/>
                  </a:lnTo>
                  <a:lnTo>
                    <a:pt x="19440" y="12028"/>
                  </a:lnTo>
                  <a:lnTo>
                    <a:pt x="19608" y="12177"/>
                  </a:lnTo>
                  <a:lnTo>
                    <a:pt x="19822" y="12289"/>
                  </a:lnTo>
                  <a:lnTo>
                    <a:pt x="20025" y="12289"/>
                  </a:lnTo>
                  <a:lnTo>
                    <a:pt x="20238" y="12289"/>
                  </a:lnTo>
                  <a:lnTo>
                    <a:pt x="20452" y="12215"/>
                  </a:lnTo>
                  <a:lnTo>
                    <a:pt x="20643" y="12103"/>
                  </a:lnTo>
                  <a:lnTo>
                    <a:pt x="20846" y="11973"/>
                  </a:lnTo>
                  <a:lnTo>
                    <a:pt x="21037" y="11786"/>
                  </a:lnTo>
                  <a:lnTo>
                    <a:pt x="21206" y="11563"/>
                  </a:lnTo>
                  <a:lnTo>
                    <a:pt x="21363" y="11321"/>
                  </a:lnTo>
                  <a:lnTo>
                    <a:pt x="21465" y="11079"/>
                  </a:lnTo>
                  <a:lnTo>
                    <a:pt x="21577" y="10744"/>
                  </a:lnTo>
                  <a:lnTo>
                    <a:pt x="21622" y="10427"/>
                  </a:lnTo>
                  <a:lnTo>
                    <a:pt x="21645" y="10111"/>
                  </a:lnTo>
                  <a:lnTo>
                    <a:pt x="21622" y="9608"/>
                  </a:lnTo>
                  <a:lnTo>
                    <a:pt x="21577" y="9142"/>
                  </a:lnTo>
                  <a:lnTo>
                    <a:pt x="21465" y="8751"/>
                  </a:lnTo>
                  <a:lnTo>
                    <a:pt x="21363" y="8397"/>
                  </a:lnTo>
                  <a:lnTo>
                    <a:pt x="21206" y="8062"/>
                  </a:lnTo>
                  <a:lnTo>
                    <a:pt x="21037" y="7820"/>
                  </a:lnTo>
                  <a:lnTo>
                    <a:pt x="20846" y="7597"/>
                  </a:lnTo>
                  <a:lnTo>
                    <a:pt x="20643" y="7429"/>
                  </a:lnTo>
                  <a:lnTo>
                    <a:pt x="20452" y="7317"/>
                  </a:lnTo>
                  <a:lnTo>
                    <a:pt x="20238" y="7206"/>
                  </a:lnTo>
                  <a:lnTo>
                    <a:pt x="20025" y="7168"/>
                  </a:lnTo>
                  <a:lnTo>
                    <a:pt x="19822" y="7206"/>
                  </a:lnTo>
                  <a:lnTo>
                    <a:pt x="19608" y="7243"/>
                  </a:lnTo>
                  <a:lnTo>
                    <a:pt x="19440" y="7355"/>
                  </a:lnTo>
                  <a:lnTo>
                    <a:pt x="19271" y="7504"/>
                  </a:lnTo>
                  <a:lnTo>
                    <a:pt x="19136" y="7708"/>
                  </a:lnTo>
                  <a:lnTo>
                    <a:pt x="19012" y="7895"/>
                  </a:lnTo>
                  <a:lnTo>
                    <a:pt x="18832" y="8025"/>
                  </a:lnTo>
                  <a:lnTo>
                    <a:pt x="18663" y="8174"/>
                  </a:lnTo>
                  <a:lnTo>
                    <a:pt x="18472" y="8248"/>
                  </a:lnTo>
                  <a:lnTo>
                    <a:pt x="18270" y="8286"/>
                  </a:lnTo>
                  <a:lnTo>
                    <a:pt x="18078" y="8323"/>
                  </a:lnTo>
                  <a:lnTo>
                    <a:pt x="17887" y="8323"/>
                  </a:lnTo>
                  <a:lnTo>
                    <a:pt x="17696" y="8248"/>
                  </a:lnTo>
                  <a:lnTo>
                    <a:pt x="17493" y="8174"/>
                  </a:lnTo>
                  <a:lnTo>
                    <a:pt x="17302" y="8062"/>
                  </a:lnTo>
                  <a:lnTo>
                    <a:pt x="17133" y="7969"/>
                  </a:lnTo>
                  <a:lnTo>
                    <a:pt x="16976" y="7783"/>
                  </a:lnTo>
                  <a:lnTo>
                    <a:pt x="16852" y="7597"/>
                  </a:lnTo>
                  <a:lnTo>
                    <a:pt x="16740" y="7429"/>
                  </a:lnTo>
                  <a:lnTo>
                    <a:pt x="16672" y="7168"/>
                  </a:lnTo>
                  <a:lnTo>
                    <a:pt x="16638" y="6926"/>
                  </a:lnTo>
                  <a:lnTo>
                    <a:pt x="16616" y="6498"/>
                  </a:lnTo>
                  <a:lnTo>
                    <a:pt x="16616" y="5772"/>
                  </a:lnTo>
                  <a:lnTo>
                    <a:pt x="16650" y="4915"/>
                  </a:lnTo>
                  <a:lnTo>
                    <a:pt x="16695" y="3928"/>
                  </a:lnTo>
                  <a:lnTo>
                    <a:pt x="16762" y="2960"/>
                  </a:lnTo>
                  <a:lnTo>
                    <a:pt x="16830" y="1992"/>
                  </a:lnTo>
                  <a:lnTo>
                    <a:pt x="16908" y="1173"/>
                  </a:lnTo>
                  <a:lnTo>
                    <a:pt x="16976" y="521"/>
                  </a:lnTo>
                  <a:lnTo>
                    <a:pt x="16953" y="521"/>
                  </a:lnTo>
                  <a:lnTo>
                    <a:pt x="16931" y="521"/>
                  </a:lnTo>
                  <a:lnTo>
                    <a:pt x="16267" y="484"/>
                  </a:lnTo>
                  <a:lnTo>
                    <a:pt x="15637" y="428"/>
                  </a:lnTo>
                  <a:lnTo>
                    <a:pt x="15063" y="353"/>
                  </a:lnTo>
                  <a:lnTo>
                    <a:pt x="14523" y="279"/>
                  </a:lnTo>
                  <a:lnTo>
                    <a:pt x="14040" y="167"/>
                  </a:lnTo>
                  <a:lnTo>
                    <a:pt x="13635" y="93"/>
                  </a:lnTo>
                  <a:lnTo>
                    <a:pt x="13331" y="18"/>
                  </a:lnTo>
                  <a:lnTo>
                    <a:pt x="13117" y="18"/>
                  </a:lnTo>
                  <a:lnTo>
                    <a:pt x="12982" y="18"/>
                  </a:lnTo>
                  <a:lnTo>
                    <a:pt x="12858" y="130"/>
                  </a:lnTo>
                  <a:lnTo>
                    <a:pt x="12723" y="279"/>
                  </a:lnTo>
                  <a:lnTo>
                    <a:pt x="12622" y="446"/>
                  </a:lnTo>
                  <a:lnTo>
                    <a:pt x="12510" y="670"/>
                  </a:lnTo>
                  <a:lnTo>
                    <a:pt x="12419" y="912"/>
                  </a:lnTo>
                  <a:lnTo>
                    <a:pt x="12363" y="1210"/>
                  </a:lnTo>
                  <a:lnTo>
                    <a:pt x="12318" y="1526"/>
                  </a:lnTo>
                  <a:lnTo>
                    <a:pt x="12273" y="1843"/>
                  </a:lnTo>
                  <a:lnTo>
                    <a:pt x="12251" y="2215"/>
                  </a:lnTo>
                  <a:lnTo>
                    <a:pt x="12273" y="2532"/>
                  </a:lnTo>
                  <a:lnTo>
                    <a:pt x="12318" y="2886"/>
                  </a:lnTo>
                  <a:lnTo>
                    <a:pt x="12386" y="3240"/>
                  </a:lnTo>
                  <a:lnTo>
                    <a:pt x="12464" y="3556"/>
                  </a:lnTo>
                  <a:lnTo>
                    <a:pt x="12577" y="3891"/>
                  </a:lnTo>
                  <a:lnTo>
                    <a:pt x="12746" y="4171"/>
                  </a:lnTo>
                  <a:lnTo>
                    <a:pt x="12926" y="4487"/>
                  </a:lnTo>
                  <a:lnTo>
                    <a:pt x="13050" y="4860"/>
                  </a:lnTo>
                  <a:lnTo>
                    <a:pt x="13162" y="5251"/>
                  </a:lnTo>
                  <a:lnTo>
                    <a:pt x="13218" y="5604"/>
                  </a:lnTo>
                  <a:lnTo>
                    <a:pt x="13263" y="5995"/>
                  </a:lnTo>
                  <a:lnTo>
                    <a:pt x="13241" y="6386"/>
                  </a:lnTo>
                  <a:lnTo>
                    <a:pt x="13218" y="6740"/>
                  </a:lnTo>
                  <a:lnTo>
                    <a:pt x="13139" y="7094"/>
                  </a:lnTo>
                  <a:lnTo>
                    <a:pt x="13050" y="7429"/>
                  </a:lnTo>
                  <a:lnTo>
                    <a:pt x="12903" y="7746"/>
                  </a:lnTo>
                  <a:lnTo>
                    <a:pt x="12723" y="8025"/>
                  </a:lnTo>
                  <a:lnTo>
                    <a:pt x="12532" y="8286"/>
                  </a:lnTo>
                  <a:lnTo>
                    <a:pt x="12318" y="8491"/>
                  </a:lnTo>
                  <a:lnTo>
                    <a:pt x="12060" y="8677"/>
                  </a:lnTo>
                  <a:lnTo>
                    <a:pt x="11756" y="8788"/>
                  </a:lnTo>
                  <a:lnTo>
                    <a:pt x="11452" y="8826"/>
                  </a:lnTo>
                  <a:lnTo>
                    <a:pt x="11283" y="8826"/>
                  </a:lnTo>
                  <a:lnTo>
                    <a:pt x="11126" y="8826"/>
                  </a:lnTo>
                  <a:lnTo>
                    <a:pt x="11002" y="8788"/>
                  </a:lnTo>
                  <a:lnTo>
                    <a:pt x="10845" y="8714"/>
                  </a:lnTo>
                  <a:lnTo>
                    <a:pt x="10721" y="8640"/>
                  </a:lnTo>
                  <a:lnTo>
                    <a:pt x="10608" y="8565"/>
                  </a:lnTo>
                  <a:lnTo>
                    <a:pt x="10485" y="8453"/>
                  </a:lnTo>
                  <a:lnTo>
                    <a:pt x="10372" y="8323"/>
                  </a:lnTo>
                  <a:lnTo>
                    <a:pt x="10181" y="8062"/>
                  </a:lnTo>
                  <a:lnTo>
                    <a:pt x="10035" y="7746"/>
                  </a:lnTo>
                  <a:lnTo>
                    <a:pt x="9900" y="7392"/>
                  </a:lnTo>
                  <a:lnTo>
                    <a:pt x="9787" y="7001"/>
                  </a:lnTo>
                  <a:lnTo>
                    <a:pt x="9731" y="6610"/>
                  </a:lnTo>
                  <a:lnTo>
                    <a:pt x="9686" y="6219"/>
                  </a:lnTo>
                  <a:lnTo>
                    <a:pt x="9663" y="5772"/>
                  </a:lnTo>
                  <a:lnTo>
                    <a:pt x="9686" y="5381"/>
                  </a:lnTo>
                  <a:lnTo>
                    <a:pt x="9753" y="4990"/>
                  </a:lnTo>
                  <a:lnTo>
                    <a:pt x="9832" y="4636"/>
                  </a:lnTo>
                  <a:lnTo>
                    <a:pt x="9945" y="4320"/>
                  </a:lnTo>
                  <a:lnTo>
                    <a:pt x="10068" y="4022"/>
                  </a:lnTo>
                  <a:lnTo>
                    <a:pt x="10203" y="3817"/>
                  </a:lnTo>
                  <a:lnTo>
                    <a:pt x="10316" y="3593"/>
                  </a:lnTo>
                  <a:lnTo>
                    <a:pt x="10395" y="3351"/>
                  </a:lnTo>
                  <a:lnTo>
                    <a:pt x="10462" y="3109"/>
                  </a:lnTo>
                  <a:lnTo>
                    <a:pt x="10507" y="2848"/>
                  </a:lnTo>
                  <a:lnTo>
                    <a:pt x="10530" y="2606"/>
                  </a:lnTo>
                  <a:lnTo>
                    <a:pt x="10507" y="2346"/>
                  </a:lnTo>
                  <a:lnTo>
                    <a:pt x="10462" y="2141"/>
                  </a:lnTo>
                  <a:lnTo>
                    <a:pt x="10395" y="1880"/>
                  </a:lnTo>
                  <a:lnTo>
                    <a:pt x="10293" y="1638"/>
                  </a:lnTo>
                  <a:lnTo>
                    <a:pt x="10158" y="1415"/>
                  </a:lnTo>
                  <a:lnTo>
                    <a:pt x="9967" y="1210"/>
                  </a:lnTo>
                  <a:lnTo>
                    <a:pt x="9753" y="986"/>
                  </a:lnTo>
                  <a:lnTo>
                    <a:pt x="9495" y="819"/>
                  </a:lnTo>
                  <a:lnTo>
                    <a:pt x="9191" y="670"/>
                  </a:lnTo>
                  <a:lnTo>
                    <a:pt x="8842" y="521"/>
                  </a:lnTo>
                  <a:lnTo>
                    <a:pt x="8471" y="446"/>
                  </a:lnTo>
                  <a:lnTo>
                    <a:pt x="7998" y="428"/>
                  </a:lnTo>
                  <a:lnTo>
                    <a:pt x="7413" y="428"/>
                  </a:lnTo>
                  <a:lnTo>
                    <a:pt x="6817" y="446"/>
                  </a:lnTo>
                  <a:lnTo>
                    <a:pt x="6187" y="521"/>
                  </a:lnTo>
                  <a:lnTo>
                    <a:pt x="5602" y="633"/>
                  </a:lnTo>
                  <a:lnTo>
                    <a:pt x="5107" y="744"/>
                  </a:lnTo>
                  <a:lnTo>
                    <a:pt x="4725" y="856"/>
                  </a:lnTo>
                  <a:lnTo>
                    <a:pt x="4848" y="1564"/>
                  </a:lnTo>
                  <a:lnTo>
                    <a:pt x="5028" y="2495"/>
                  </a:lnTo>
                  <a:lnTo>
                    <a:pt x="5175" y="3556"/>
                  </a:lnTo>
                  <a:lnTo>
                    <a:pt x="5298" y="4673"/>
                  </a:lnTo>
                  <a:lnTo>
                    <a:pt x="5343" y="5213"/>
                  </a:lnTo>
                  <a:lnTo>
                    <a:pt x="5388" y="5753"/>
                  </a:lnTo>
                  <a:lnTo>
                    <a:pt x="5411" y="6275"/>
                  </a:lnTo>
                  <a:lnTo>
                    <a:pt x="5411" y="6740"/>
                  </a:lnTo>
                  <a:lnTo>
                    <a:pt x="5366" y="7168"/>
                  </a:lnTo>
                  <a:lnTo>
                    <a:pt x="5321" y="7541"/>
                  </a:lnTo>
                  <a:lnTo>
                    <a:pt x="5287" y="7708"/>
                  </a:lnTo>
                  <a:lnTo>
                    <a:pt x="5242" y="7857"/>
                  </a:lnTo>
                  <a:lnTo>
                    <a:pt x="5197" y="7969"/>
                  </a:lnTo>
                  <a:lnTo>
                    <a:pt x="5130" y="8062"/>
                  </a:lnTo>
                  <a:lnTo>
                    <a:pt x="5006" y="8248"/>
                  </a:lnTo>
                  <a:lnTo>
                    <a:pt x="4848" y="8397"/>
                  </a:lnTo>
                  <a:lnTo>
                    <a:pt x="4725" y="8528"/>
                  </a:lnTo>
                  <a:lnTo>
                    <a:pt x="4567" y="8640"/>
                  </a:lnTo>
                  <a:lnTo>
                    <a:pt x="4421" y="8714"/>
                  </a:lnTo>
                  <a:lnTo>
                    <a:pt x="4263" y="8751"/>
                  </a:lnTo>
                  <a:lnTo>
                    <a:pt x="4095" y="8788"/>
                  </a:lnTo>
                  <a:lnTo>
                    <a:pt x="3948" y="8788"/>
                  </a:lnTo>
                  <a:lnTo>
                    <a:pt x="3791" y="8751"/>
                  </a:lnTo>
                  <a:lnTo>
                    <a:pt x="3667" y="8714"/>
                  </a:lnTo>
                  <a:lnTo>
                    <a:pt x="3510" y="8677"/>
                  </a:lnTo>
                  <a:lnTo>
                    <a:pt x="3386" y="8602"/>
                  </a:lnTo>
                  <a:lnTo>
                    <a:pt x="3251" y="8491"/>
                  </a:lnTo>
                  <a:lnTo>
                    <a:pt x="3127" y="8360"/>
                  </a:lnTo>
                  <a:lnTo>
                    <a:pt x="3015" y="8248"/>
                  </a:lnTo>
                  <a:lnTo>
                    <a:pt x="2925" y="8062"/>
                  </a:lnTo>
                  <a:lnTo>
                    <a:pt x="2778" y="7857"/>
                  </a:lnTo>
                  <a:lnTo>
                    <a:pt x="2610" y="7671"/>
                  </a:lnTo>
                  <a:lnTo>
                    <a:pt x="2407" y="7541"/>
                  </a:lnTo>
                  <a:lnTo>
                    <a:pt x="2171" y="7466"/>
                  </a:lnTo>
                  <a:lnTo>
                    <a:pt x="1957" y="7429"/>
                  </a:lnTo>
                  <a:lnTo>
                    <a:pt x="1698" y="7429"/>
                  </a:lnTo>
                  <a:lnTo>
                    <a:pt x="1462" y="7466"/>
                  </a:lnTo>
                  <a:lnTo>
                    <a:pt x="1226" y="7559"/>
                  </a:lnTo>
                  <a:lnTo>
                    <a:pt x="989" y="7708"/>
                  </a:lnTo>
                  <a:lnTo>
                    <a:pt x="776" y="7932"/>
                  </a:lnTo>
                  <a:lnTo>
                    <a:pt x="551" y="8211"/>
                  </a:lnTo>
                  <a:lnTo>
                    <a:pt x="382" y="8528"/>
                  </a:lnTo>
                  <a:lnTo>
                    <a:pt x="315" y="8714"/>
                  </a:lnTo>
                  <a:lnTo>
                    <a:pt x="236" y="8919"/>
                  </a:lnTo>
                  <a:lnTo>
                    <a:pt x="191" y="9142"/>
                  </a:lnTo>
                  <a:lnTo>
                    <a:pt x="123" y="9347"/>
                  </a:lnTo>
                  <a:lnTo>
                    <a:pt x="78" y="9608"/>
                  </a:lnTo>
                  <a:lnTo>
                    <a:pt x="56" y="9887"/>
                  </a:lnTo>
                  <a:lnTo>
                    <a:pt x="33" y="10185"/>
                  </a:lnTo>
                  <a:lnTo>
                    <a:pt x="33" y="10464"/>
                  </a:lnTo>
                  <a:lnTo>
                    <a:pt x="33" y="10706"/>
                  </a:lnTo>
                  <a:lnTo>
                    <a:pt x="56" y="10967"/>
                  </a:lnTo>
                  <a:lnTo>
                    <a:pt x="78" y="11172"/>
                  </a:lnTo>
                  <a:lnTo>
                    <a:pt x="123" y="11395"/>
                  </a:lnTo>
                  <a:lnTo>
                    <a:pt x="168" y="11600"/>
                  </a:lnTo>
                  <a:lnTo>
                    <a:pt x="236" y="11786"/>
                  </a:lnTo>
                  <a:lnTo>
                    <a:pt x="292" y="11973"/>
                  </a:lnTo>
                  <a:lnTo>
                    <a:pt x="382" y="12140"/>
                  </a:lnTo>
                  <a:lnTo>
                    <a:pt x="540" y="12419"/>
                  </a:lnTo>
                  <a:lnTo>
                    <a:pt x="731" y="12680"/>
                  </a:lnTo>
                  <a:lnTo>
                    <a:pt x="944" y="12866"/>
                  </a:lnTo>
                  <a:lnTo>
                    <a:pt x="1158" y="12997"/>
                  </a:lnTo>
                  <a:lnTo>
                    <a:pt x="1395" y="13108"/>
                  </a:lnTo>
                  <a:lnTo>
                    <a:pt x="1608" y="13183"/>
                  </a:lnTo>
                  <a:lnTo>
                    <a:pt x="1856" y="13183"/>
                  </a:lnTo>
                  <a:lnTo>
                    <a:pt x="2070" y="13146"/>
                  </a:lnTo>
                  <a:lnTo>
                    <a:pt x="2261" y="13071"/>
                  </a:lnTo>
                  <a:lnTo>
                    <a:pt x="2430" y="12960"/>
                  </a:lnTo>
                  <a:lnTo>
                    <a:pt x="2587" y="12792"/>
                  </a:lnTo>
                  <a:lnTo>
                    <a:pt x="2688" y="12606"/>
                  </a:lnTo>
                  <a:lnTo>
                    <a:pt x="2801" y="12419"/>
                  </a:lnTo>
                  <a:lnTo>
                    <a:pt x="2925" y="12289"/>
                  </a:lnTo>
                  <a:lnTo>
                    <a:pt x="3082" y="12177"/>
                  </a:lnTo>
                  <a:lnTo>
                    <a:pt x="3228" y="12103"/>
                  </a:lnTo>
                  <a:lnTo>
                    <a:pt x="3408" y="12103"/>
                  </a:lnTo>
                  <a:lnTo>
                    <a:pt x="3577" y="12103"/>
                  </a:lnTo>
                  <a:lnTo>
                    <a:pt x="3723" y="12177"/>
                  </a:lnTo>
                  <a:lnTo>
                    <a:pt x="3903" y="12252"/>
                  </a:lnTo>
                  <a:lnTo>
                    <a:pt x="4072" y="12364"/>
                  </a:lnTo>
                  <a:lnTo>
                    <a:pt x="4230" y="12494"/>
                  </a:lnTo>
                  <a:lnTo>
                    <a:pt x="4353" y="12643"/>
                  </a:lnTo>
                  <a:lnTo>
                    <a:pt x="4488" y="12829"/>
                  </a:lnTo>
                  <a:lnTo>
                    <a:pt x="4567" y="13034"/>
                  </a:lnTo>
                  <a:lnTo>
                    <a:pt x="4657" y="13257"/>
                  </a:lnTo>
                  <a:lnTo>
                    <a:pt x="4702" y="13462"/>
                  </a:lnTo>
                  <a:lnTo>
                    <a:pt x="4725" y="13686"/>
                  </a:lnTo>
                  <a:lnTo>
                    <a:pt x="4702" y="14282"/>
                  </a:lnTo>
                  <a:lnTo>
                    <a:pt x="4657" y="15045"/>
                  </a:lnTo>
                  <a:lnTo>
                    <a:pt x="4612" y="15976"/>
                  </a:lnTo>
                  <a:lnTo>
                    <a:pt x="4590" y="16926"/>
                  </a:lnTo>
                  <a:lnTo>
                    <a:pt x="4567" y="17968"/>
                  </a:lnTo>
                  <a:lnTo>
                    <a:pt x="4567" y="19011"/>
                  </a:lnTo>
                  <a:lnTo>
                    <a:pt x="4590" y="19514"/>
                  </a:lnTo>
                  <a:lnTo>
                    <a:pt x="4612" y="19980"/>
                  </a:lnTo>
                  <a:lnTo>
                    <a:pt x="4657" y="20426"/>
                  </a:lnTo>
                  <a:lnTo>
                    <a:pt x="4725" y="20836"/>
                  </a:lnTo>
                  <a:lnTo>
                    <a:pt x="4848" y="20929"/>
                  </a:lnTo>
                  <a:lnTo>
                    <a:pt x="5040" y="21004"/>
                  </a:lnTo>
                  <a:lnTo>
                    <a:pt x="5265" y="21078"/>
                  </a:lnTo>
                  <a:lnTo>
                    <a:pt x="5478" y="21115"/>
                  </a:lnTo>
                  <a:lnTo>
                    <a:pt x="6041" y="21115"/>
                  </a:lnTo>
                  <a:lnTo>
                    <a:pt x="6637" y="21078"/>
                  </a:lnTo>
                  <a:lnTo>
                    <a:pt x="7312" y="21004"/>
                  </a:lnTo>
                  <a:lnTo>
                    <a:pt x="7998" y="20929"/>
                  </a:lnTo>
                  <a:lnTo>
                    <a:pt x="8696" y="20855"/>
                  </a:lnTo>
                  <a:lnTo>
                    <a:pt x="9360" y="20836"/>
                  </a:lnTo>
                  <a:close/>
                </a:path>
              </a:pathLst>
            </a:custGeom>
            <a:solidFill>
              <a:srgbClr val="CCCCFF"/>
            </a:solidFill>
            <a:ln w="28575">
              <a:solidFill>
                <a:srgbClr val="000000"/>
              </a:solidFill>
              <a:miter lim="800000"/>
              <a:headEnd/>
              <a:tailEnd/>
            </a:ln>
          </p:spPr>
          <p:txBody>
            <a:bodyPr/>
            <a:lstStyle/>
            <a:p>
              <a:endParaRPr lang="en-US"/>
            </a:p>
          </p:txBody>
        </p:sp>
      </p:grpSp>
      <p:pic>
        <p:nvPicPr>
          <p:cNvPr id="41996" name="Reco1280.WAV">
            <a:hlinkClick r:id="" action="ppaction://media"/>
          </p:cNvPr>
          <p:cNvPicPr>
            <a:picLocks noChangeAspect="1" noChangeArrowheads="1"/>
          </p:cNvPicPr>
          <p:nvPr>
            <a:audioFile r:link="rId1"/>
            <p:extLst>
              <p:ext uri="{DAA4B4D4-6D71-4841-9C94-3DE7FCFB9230}">
                <p14:media xmlns:p14="http://schemas.microsoft.com/office/powerpoint/2010/main" xmlns="" r:embed="rId4"/>
              </p:ext>
            </p:extLst>
          </p:nvPr>
        </p:nvPicPr>
        <p:blipFill>
          <a:blip r:embed="rId5" cstate="print">
            <a:extLst>
              <a:ext uri="{28A0092B-C50C-407E-A947-70E740481C1C}">
                <a14:useLocalDpi xmlns:a14="http://schemas.microsoft.com/office/drawing/2010/main" xmlns="" val="0"/>
              </a:ext>
            </a:extLst>
          </a:blip>
          <a:srcRect/>
          <a:stretch>
            <a:fillRect/>
          </a:stretch>
        </p:blipFill>
        <p:spPr bwMode="auto">
          <a:xfrm>
            <a:off x="4419600" y="3276600"/>
            <a:ext cx="304800" cy="304800"/>
          </a:xfrm>
          <a:prstGeom prst="rect">
            <a:avLst/>
          </a:prstGeom>
          <a:noFill/>
          <a:extLst>
            <a:ext uri="{909E8E84-426E-40DD-AFC4-6F175D3DCCD1}">
              <a14:hiddenFill xmlns:a14="http://schemas.microsoft.com/office/drawing/2010/main" xmlns="">
                <a:solidFill>
                  <a:srgbClr val="FFFFFF"/>
                </a:solidFill>
              </a14:hiddenFill>
            </a:ext>
          </a:extLst>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1996"/>
                    </p:tgtEl>
                  </p:cond>
                </p:stCondLst>
                <p:endSync evt="end" delay="0">
                  <p:rtn val="all"/>
                </p:endSync>
                <p:childTnLst>
                  <p:par>
                    <p:cTn id="3" fill="hold" nodeType="clickPar">
                      <p:stCondLst>
                        <p:cond delay="0"/>
                      </p:stCondLst>
                      <p:childTnLst>
                        <p:par>
                          <p:cTn id="4" fill="hold" nodeType="withGroup">
                            <p:stCondLst>
                              <p:cond delay="0"/>
                            </p:stCondLst>
                            <p:childTnLst>
                              <p:par>
                                <p:cTn id="5" presetID="1" presetClass="mediacall" presetSubtype="0" fill="hold" nodeType="clickEffect">
                                  <p:stCondLst>
                                    <p:cond delay="0"/>
                                  </p:stCondLst>
                                  <p:childTnLst>
                                    <p:cmd type="call" cmd="playFrom(0.0)">
                                      <p:cBhvr>
                                        <p:cTn id="6" dur="6090" fill="hold"/>
                                        <p:tgtEl>
                                          <p:spTgt spid="41996"/>
                                        </p:tgtEl>
                                      </p:cBhvr>
                                    </p:cmd>
                                  </p:childTnLst>
                                </p:cTn>
                              </p:par>
                            </p:childTnLst>
                          </p:cTn>
                        </p:par>
                      </p:childTnLst>
                    </p:cTn>
                  </p:par>
                </p:childTnLst>
              </p:cTn>
              <p:nextCondLst>
                <p:cond evt="onClick" delay="0">
                  <p:tgtEl>
                    <p:spTgt spid="41996"/>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41996"/>
                </p:tgtEl>
              </p:cMediaNode>
            </p:audio>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8" name="Rectangle 4"/>
          <p:cNvSpPr>
            <a:spLocks noGrp="1" noChangeArrowheads="1"/>
          </p:cNvSpPr>
          <p:nvPr>
            <p:ph type="title"/>
          </p:nvPr>
        </p:nvSpPr>
        <p:spPr>
          <a:xfrm>
            <a:off x="457200" y="381000"/>
            <a:ext cx="8229600" cy="990600"/>
          </a:xfrm>
        </p:spPr>
        <p:txBody>
          <a:bodyPr/>
          <a:lstStyle/>
          <a:p>
            <a:pPr algn="l"/>
            <a:r>
              <a:rPr lang="en-US"/>
              <a:t>My Favorite Holiday</a:t>
            </a:r>
            <a:br>
              <a:rPr lang="en-US"/>
            </a:br>
            <a:r>
              <a:rPr lang="en-US"/>
              <a:t/>
            </a:r>
            <a:br>
              <a:rPr lang="en-US"/>
            </a:br>
            <a:r>
              <a:rPr lang="en-US"/>
              <a:t>     </a:t>
            </a:r>
            <a:br>
              <a:rPr lang="en-US"/>
            </a:br>
            <a:r>
              <a:rPr lang="en-US"/>
              <a:t/>
            </a:r>
            <a:br>
              <a:rPr lang="en-US"/>
            </a:br>
            <a:r>
              <a:rPr lang="en-US"/>
              <a:t/>
            </a:r>
            <a:br>
              <a:rPr lang="en-US"/>
            </a:br>
            <a:r>
              <a:rPr lang="en-US"/>
              <a:t/>
            </a:r>
            <a:br>
              <a:rPr lang="en-US"/>
            </a:br>
            <a:r>
              <a:rPr lang="en-US"/>
              <a:t/>
            </a:r>
            <a:br>
              <a:rPr lang="en-US"/>
            </a:br>
            <a:r>
              <a:rPr lang="en-US"/>
              <a:t>	</a:t>
            </a:r>
            <a:r>
              <a:rPr lang="en-US" sz="1600" b="1">
                <a:latin typeface="Comic Sans MS" pitchFamily="66" charset="0"/>
              </a:rPr>
              <a:t>Of all the holidays throughout the year, the Fourth of July is my favorite. I like the fourth of July because </a:t>
            </a:r>
            <a:r>
              <a:rPr lang="en-US" sz="1600" b="1">
                <a:solidFill>
                  <a:srgbClr val="FF3300"/>
                </a:solidFill>
                <a:latin typeface="Comic Sans MS" pitchFamily="66" charset="0"/>
              </a:rPr>
              <a:t>we always have good food to eat</a:t>
            </a:r>
            <a:r>
              <a:rPr lang="en-US" sz="1600" b="1">
                <a:latin typeface="Comic Sans MS" pitchFamily="66" charset="0"/>
              </a:rPr>
              <a:t>, because </a:t>
            </a:r>
            <a:r>
              <a:rPr lang="en-US" sz="1600" b="1">
                <a:solidFill>
                  <a:srgbClr val="FFFF00"/>
                </a:solidFill>
                <a:latin typeface="Comic Sans MS" pitchFamily="66" charset="0"/>
              </a:rPr>
              <a:t>we spend time with</a:t>
            </a:r>
            <a:r>
              <a:rPr lang="en-US" sz="1600" b="1">
                <a:latin typeface="Comic Sans MS" pitchFamily="66" charset="0"/>
              </a:rPr>
              <a:t> </a:t>
            </a:r>
            <a:r>
              <a:rPr lang="en-US" sz="1600" b="1">
                <a:solidFill>
                  <a:srgbClr val="FFFF00"/>
                </a:solidFill>
                <a:latin typeface="Comic Sans MS" pitchFamily="66" charset="0"/>
              </a:rPr>
              <a:t>family</a:t>
            </a:r>
            <a:r>
              <a:rPr lang="en-US" sz="1600" b="1">
                <a:latin typeface="Comic Sans MS" pitchFamily="66" charset="0"/>
              </a:rPr>
              <a:t>, and especially because </a:t>
            </a:r>
            <a:r>
              <a:rPr lang="en-US" sz="1600" b="1">
                <a:solidFill>
                  <a:srgbClr val="33CC33"/>
                </a:solidFill>
                <a:latin typeface="Comic Sans MS" pitchFamily="66" charset="0"/>
              </a:rPr>
              <a:t>we watch colorful fireworks</a:t>
            </a:r>
            <a:r>
              <a:rPr lang="en-US" sz="1600" b="1">
                <a:latin typeface="Comic Sans MS" pitchFamily="66" charset="0"/>
              </a:rPr>
              <a:t>. The Fourth of July is truly the best holiday.</a:t>
            </a:r>
            <a:br>
              <a:rPr lang="en-US" sz="1600" b="1">
                <a:latin typeface="Comic Sans MS" pitchFamily="66" charset="0"/>
              </a:rPr>
            </a:br>
            <a:r>
              <a:rPr lang="en-US" sz="1600" b="1">
                <a:latin typeface="Comic Sans MS" pitchFamily="66" charset="0"/>
              </a:rPr>
              <a:t>           </a:t>
            </a:r>
            <a:r>
              <a:rPr lang="en-US" sz="1600" b="1">
                <a:solidFill>
                  <a:srgbClr val="FF3300"/>
                </a:solidFill>
                <a:latin typeface="Comic Sans MS" pitchFamily="66" charset="0"/>
              </a:rPr>
              <a:t>First of all, my mom cooks the best food on the Fourth of July. We always have spicy, sweet barbeque</a:t>
            </a:r>
            <a:r>
              <a:rPr lang="en-US" sz="1600" b="1">
                <a:solidFill>
                  <a:srgbClr val="FF66CC"/>
                </a:solidFill>
                <a:latin typeface="Comic Sans MS" pitchFamily="66" charset="0"/>
              </a:rPr>
              <a:t>d</a:t>
            </a:r>
            <a:r>
              <a:rPr lang="en-US" sz="1600" b="1">
                <a:solidFill>
                  <a:srgbClr val="FF3300"/>
                </a:solidFill>
                <a:latin typeface="Comic Sans MS" pitchFamily="66" charset="0"/>
              </a:rPr>
              <a:t> ribs or chicken. My sister’s yearly request is golden corn on the cob dripping with butter. My dad must have creamy potato salad. However, my favorite item comes at the end of the meal – juicy, red watermelon. Yes, the Fourth of July meal is the best.</a:t>
            </a:r>
            <a:br>
              <a:rPr lang="en-US" sz="1600" b="1">
                <a:solidFill>
                  <a:srgbClr val="FF3300"/>
                </a:solidFill>
                <a:latin typeface="Comic Sans MS" pitchFamily="66" charset="0"/>
              </a:rPr>
            </a:br>
            <a:r>
              <a:rPr lang="en-US" sz="1600" b="1">
                <a:latin typeface="Comic Sans MS" pitchFamily="66" charset="0"/>
              </a:rPr>
              <a:t>            </a:t>
            </a:r>
            <a:r>
              <a:rPr lang="en-US" sz="1600" b="1">
                <a:solidFill>
                  <a:srgbClr val="FFFF00"/>
                </a:solidFill>
                <a:latin typeface="Comic Sans MS" pitchFamily="66" charset="0"/>
              </a:rPr>
              <a:t>Next, it is always fun when my family gets together on the Fourth of July. Each holiday my uncles and aunts bring their families to our house. In the morning we usually go swimming in the lake behind our house or ride horses in the pasture. Afterwards, we have a big picnic with the whole family.  Then my cousins and I get together for a game of baseball in the front yard. My family has a great time when we are all together. </a:t>
            </a:r>
            <a:br>
              <a:rPr lang="en-US" sz="1600" b="1">
                <a:solidFill>
                  <a:srgbClr val="FFFF00"/>
                </a:solidFill>
                <a:latin typeface="Comic Sans MS" pitchFamily="66" charset="0"/>
              </a:rPr>
            </a:br>
            <a:r>
              <a:rPr lang="en-US" sz="1600" b="1">
                <a:latin typeface="Comic Sans MS" pitchFamily="66" charset="0"/>
              </a:rPr>
              <a:t>            </a:t>
            </a:r>
            <a:r>
              <a:rPr lang="en-US" sz="1600" b="1">
                <a:solidFill>
                  <a:srgbClr val="33CC33"/>
                </a:solidFill>
                <a:latin typeface="Comic Sans MS" pitchFamily="66" charset="0"/>
              </a:rPr>
              <a:t>Finally, I love to watch fireworks on the Fourth of July.  At night all of my family go downtown to the city’s annual fireworks display. We spread blankets on the cool grass and lie down facing the starry sky.  Suddenly the night is filled with glory. Fingers of color explode overhead. Great booms and pops fill the night. We all watch in amazement at the beautiful sight.  The fireworks are a great ending to a perfect day.</a:t>
            </a:r>
            <a:br>
              <a:rPr lang="en-US" sz="1600" b="1">
                <a:solidFill>
                  <a:srgbClr val="33CC33"/>
                </a:solidFill>
                <a:latin typeface="Comic Sans MS" pitchFamily="66" charset="0"/>
              </a:rPr>
            </a:br>
            <a:r>
              <a:rPr lang="en-US" sz="1600" b="1">
                <a:latin typeface="Comic Sans MS" pitchFamily="66" charset="0"/>
              </a:rPr>
              <a:t>           The Fourth of July is a wonderful holiday. </a:t>
            </a:r>
            <a:r>
              <a:rPr lang="en-US" sz="1600" b="1">
                <a:solidFill>
                  <a:srgbClr val="FF3300"/>
                </a:solidFill>
                <a:latin typeface="Comic Sans MS" pitchFamily="66" charset="0"/>
              </a:rPr>
              <a:t>Eating good food</a:t>
            </a:r>
            <a:r>
              <a:rPr lang="en-US" sz="1600" b="1">
                <a:latin typeface="Comic Sans MS" pitchFamily="66" charset="0"/>
              </a:rPr>
              <a:t>, </a:t>
            </a:r>
            <a:r>
              <a:rPr lang="en-US" sz="1600" b="1">
                <a:solidFill>
                  <a:srgbClr val="FFFF00"/>
                </a:solidFill>
                <a:latin typeface="Comic Sans MS" pitchFamily="66" charset="0"/>
              </a:rPr>
              <a:t>being with my family</a:t>
            </a:r>
            <a:r>
              <a:rPr lang="en-US" sz="1600" b="1">
                <a:latin typeface="Comic Sans MS" pitchFamily="66" charset="0"/>
              </a:rPr>
              <a:t>, and </a:t>
            </a:r>
            <a:r>
              <a:rPr lang="en-US" sz="1600" b="1">
                <a:solidFill>
                  <a:srgbClr val="33CC33"/>
                </a:solidFill>
                <a:latin typeface="Comic Sans MS" pitchFamily="66" charset="0"/>
              </a:rPr>
              <a:t>watching the fireworks</a:t>
            </a:r>
            <a:r>
              <a:rPr lang="en-US" sz="1600" b="1">
                <a:latin typeface="Comic Sans MS" pitchFamily="66" charset="0"/>
              </a:rPr>
              <a:t> make the holiday extra special. No wonder the Fourth of July is my favorite holiday.</a:t>
            </a:r>
          </a:p>
        </p:txBody>
      </p:sp>
      <p:pic>
        <p:nvPicPr>
          <p:cNvPr id="36870" name="Reco1280.WAV">
            <a:hlinkClick r:id="" action="ppaction://media"/>
          </p:cNvPr>
          <p:cNvPicPr>
            <a:picLocks noChangeAspect="1" noChangeArrowheads="1"/>
          </p:cNvPicPr>
          <p:nvPr>
            <a:audioFile r:link="rId1"/>
            <p:extLst>
              <p:ext uri="{DAA4B4D4-6D71-4841-9C94-3DE7FCFB9230}">
                <p14:media xmlns:p14="http://schemas.microsoft.com/office/powerpoint/2010/main" xmlns="" r:embed="rId4"/>
              </p:ext>
            </p:extLst>
          </p:nvPr>
        </p:nvPicPr>
        <p:blipFill>
          <a:blip r:embed="rId5" cstate="print">
            <a:extLst>
              <a:ext uri="{28A0092B-C50C-407E-A947-70E740481C1C}">
                <a14:useLocalDpi xmlns:a14="http://schemas.microsoft.com/office/drawing/2010/main" xmlns="" val="0"/>
              </a:ext>
            </a:extLst>
          </a:blip>
          <a:srcRect/>
          <a:stretch>
            <a:fillRect/>
          </a:stretch>
        </p:blipFill>
        <p:spPr bwMode="auto">
          <a:xfrm>
            <a:off x="4419600" y="3276600"/>
            <a:ext cx="304800" cy="304800"/>
          </a:xfrm>
          <a:prstGeom prst="rect">
            <a:avLst/>
          </a:prstGeom>
          <a:noFill/>
          <a:extLst>
            <a:ext uri="{909E8E84-426E-40DD-AFC4-6F175D3DCCD1}">
              <a14:hiddenFill xmlns:a14="http://schemas.microsoft.com/office/drawing/2010/main" xmlns="">
                <a:solidFill>
                  <a:srgbClr val="FFFFFF"/>
                </a:solidFill>
              </a14:hiddenFill>
            </a:ext>
          </a:extLst>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36870"/>
                    </p:tgtEl>
                  </p:cond>
                </p:stCondLst>
                <p:endSync evt="end" delay="0">
                  <p:rtn val="all"/>
                </p:endSync>
                <p:childTnLst>
                  <p:par>
                    <p:cTn id="3" fill="hold" nodeType="clickPar">
                      <p:stCondLst>
                        <p:cond delay="0"/>
                      </p:stCondLst>
                      <p:childTnLst>
                        <p:par>
                          <p:cTn id="4" fill="hold" nodeType="withGroup">
                            <p:stCondLst>
                              <p:cond delay="0"/>
                            </p:stCondLst>
                            <p:childTnLst>
                              <p:par>
                                <p:cTn id="5" presetID="1" presetClass="mediacall" presetSubtype="0" fill="hold" nodeType="clickEffect">
                                  <p:stCondLst>
                                    <p:cond delay="0"/>
                                  </p:stCondLst>
                                  <p:childTnLst>
                                    <p:cmd type="call" cmd="playFrom(0.0)">
                                      <p:cBhvr>
                                        <p:cTn id="6" dur="139219" fill="hold"/>
                                        <p:tgtEl>
                                          <p:spTgt spid="36870"/>
                                        </p:tgtEl>
                                      </p:cBhvr>
                                    </p:cmd>
                                  </p:childTnLst>
                                </p:cTn>
                              </p:par>
                            </p:childTnLst>
                          </p:cTn>
                        </p:par>
                      </p:childTnLst>
                    </p:cTn>
                  </p:par>
                </p:childTnLst>
              </p:cTn>
              <p:nextCondLst>
                <p:cond evt="onClick" delay="0">
                  <p:tgtEl>
                    <p:spTgt spid="36870"/>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36870"/>
                </p:tgtEl>
              </p:cMediaNode>
            </p:audio>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40" name="Rectangle 4"/>
          <p:cNvSpPr>
            <a:spLocks noGrp="1" noChangeArrowheads="1"/>
          </p:cNvSpPr>
          <p:nvPr>
            <p:ph type="title"/>
          </p:nvPr>
        </p:nvSpPr>
        <p:spPr/>
        <p:txBody>
          <a:bodyPr/>
          <a:lstStyle/>
          <a:p>
            <a:r>
              <a:rPr lang="en-US" sz="6000" b="1">
                <a:solidFill>
                  <a:srgbClr val="FFFFFF"/>
                </a:solidFill>
                <a:latin typeface="Comic Sans MS" pitchFamily="66" charset="0"/>
              </a:rPr>
              <a:t>TRANSITIONS</a:t>
            </a:r>
          </a:p>
        </p:txBody>
      </p:sp>
      <p:sp>
        <p:nvSpPr>
          <p:cNvPr id="39941" name="Rectangle 5"/>
          <p:cNvSpPr>
            <a:spLocks noGrp="1" noChangeArrowheads="1"/>
          </p:cNvSpPr>
          <p:nvPr>
            <p:ph type="body" sz="half" idx="1"/>
          </p:nvPr>
        </p:nvSpPr>
        <p:spPr>
          <a:xfrm>
            <a:off x="457200" y="1524000"/>
            <a:ext cx="4038600" cy="4343400"/>
          </a:xfrm>
        </p:spPr>
        <p:txBody>
          <a:bodyPr/>
          <a:lstStyle/>
          <a:p>
            <a:pPr>
              <a:buFontTx/>
              <a:buNone/>
            </a:pPr>
            <a:endParaRPr lang="en-US" sz="2800"/>
          </a:p>
          <a:p>
            <a:pPr>
              <a:buFontTx/>
              <a:buNone/>
            </a:pPr>
            <a:endParaRPr lang="en-US" sz="2800"/>
          </a:p>
          <a:p>
            <a:pPr algn="ctr">
              <a:buFontTx/>
              <a:buNone/>
            </a:pPr>
            <a:r>
              <a:rPr lang="en-US" sz="2800"/>
              <a:t> </a:t>
            </a:r>
            <a:r>
              <a:rPr lang="en-US" sz="4000" b="1">
                <a:solidFill>
                  <a:srgbClr val="FF6600"/>
                </a:solidFill>
                <a:latin typeface="Comic Sans MS" pitchFamily="66" charset="0"/>
              </a:rPr>
              <a:t>The glue</a:t>
            </a:r>
          </a:p>
          <a:p>
            <a:pPr algn="ctr">
              <a:buFontTx/>
              <a:buNone/>
            </a:pPr>
            <a:r>
              <a:rPr lang="en-US" sz="4000" b="1">
                <a:solidFill>
                  <a:srgbClr val="FF6600"/>
                </a:solidFill>
                <a:latin typeface="Comic Sans MS" pitchFamily="66" charset="0"/>
              </a:rPr>
              <a:t> that holds </a:t>
            </a:r>
          </a:p>
          <a:p>
            <a:pPr algn="ctr">
              <a:buFontTx/>
              <a:buNone/>
            </a:pPr>
            <a:r>
              <a:rPr lang="en-US" sz="4000" b="1">
                <a:solidFill>
                  <a:srgbClr val="FF6600"/>
                </a:solidFill>
                <a:latin typeface="Comic Sans MS" pitchFamily="66" charset="0"/>
              </a:rPr>
              <a:t>your thoughts</a:t>
            </a:r>
          </a:p>
          <a:p>
            <a:pPr algn="ctr">
              <a:buFontTx/>
              <a:buNone/>
            </a:pPr>
            <a:r>
              <a:rPr lang="en-US" sz="4000" b="1">
                <a:solidFill>
                  <a:srgbClr val="FF6600"/>
                </a:solidFill>
                <a:latin typeface="Comic Sans MS" pitchFamily="66" charset="0"/>
              </a:rPr>
              <a:t> together</a:t>
            </a:r>
          </a:p>
        </p:txBody>
      </p:sp>
      <p:pic>
        <p:nvPicPr>
          <p:cNvPr id="39943" name="Picture 7" descr="j0237441"/>
          <p:cNvPicPr>
            <a:picLocks noGrp="1" noChangeAspect="1" noChangeArrowheads="1"/>
          </p:cNvPicPr>
          <p:nvPr>
            <p:ph sz="half" idx="2"/>
          </p:nvPr>
        </p:nvPicPr>
        <p:blipFill>
          <a:blip r:embed="rId4" cstate="print">
            <a:extLst>
              <a:ext uri="{28A0092B-C50C-407E-A947-70E740481C1C}">
                <a14:useLocalDpi xmlns:a14="http://schemas.microsoft.com/office/drawing/2010/main" xmlns="" val="0"/>
              </a:ext>
            </a:extLst>
          </a:blip>
          <a:srcRect/>
          <a:stretch>
            <a:fillRect/>
          </a:stretch>
        </p:blipFill>
        <p:spPr>
          <a:xfrm>
            <a:off x="5181600" y="2209800"/>
            <a:ext cx="3186113" cy="3679825"/>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pic>
      <p:pic>
        <p:nvPicPr>
          <p:cNvPr id="39944" name="Reco1311.WAV">
            <a:hlinkClick r:id="" action="ppaction://media"/>
          </p:cNvPr>
          <p:cNvPicPr>
            <a:picLocks noChangeAspect="1" noChangeArrowheads="1"/>
          </p:cNvPicPr>
          <p:nvPr>
            <a:audioFile r:link="rId1"/>
            <p:extLst>
              <p:ext uri="{DAA4B4D4-6D71-4841-9C94-3DE7FCFB9230}">
                <p14:media xmlns:p14="http://schemas.microsoft.com/office/powerpoint/2010/main" xmlns="" r:embed="rId5"/>
              </p:ext>
            </p:extLst>
          </p:nvPr>
        </p:nvPicPr>
        <p:blipFill>
          <a:blip r:embed="rId6" cstate="print">
            <a:extLst>
              <a:ext uri="{28A0092B-C50C-407E-A947-70E740481C1C}">
                <a14:useLocalDpi xmlns:a14="http://schemas.microsoft.com/office/drawing/2010/main" xmlns="" val="0"/>
              </a:ext>
            </a:extLst>
          </a:blip>
          <a:srcRect/>
          <a:stretch>
            <a:fillRect/>
          </a:stretch>
        </p:blipFill>
        <p:spPr bwMode="auto">
          <a:xfrm>
            <a:off x="4419600" y="3276600"/>
            <a:ext cx="304800" cy="304800"/>
          </a:xfrm>
          <a:prstGeom prst="rect">
            <a:avLst/>
          </a:prstGeom>
          <a:noFill/>
          <a:extLst>
            <a:ext uri="{909E8E84-426E-40DD-AFC4-6F175D3DCCD1}">
              <a14:hiddenFill xmlns:a14="http://schemas.microsoft.com/office/drawing/2010/main" xmlns="">
                <a:solidFill>
                  <a:srgbClr val="FFFFFF"/>
                </a:solidFill>
              </a14:hiddenFill>
            </a:ext>
          </a:extLst>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39944"/>
                    </p:tgtEl>
                  </p:cond>
                </p:stCondLst>
                <p:endSync evt="end" delay="0">
                  <p:rtn val="all"/>
                </p:endSync>
                <p:childTnLst>
                  <p:par>
                    <p:cTn id="3" fill="hold" nodeType="clickPar">
                      <p:stCondLst>
                        <p:cond delay="0"/>
                      </p:stCondLst>
                      <p:childTnLst>
                        <p:par>
                          <p:cTn id="4" fill="hold" nodeType="withGroup">
                            <p:stCondLst>
                              <p:cond delay="0"/>
                            </p:stCondLst>
                            <p:childTnLst>
                              <p:par>
                                <p:cTn id="5" presetID="1" presetClass="mediacall" presetSubtype="0" fill="hold" nodeType="clickEffect">
                                  <p:stCondLst>
                                    <p:cond delay="0"/>
                                  </p:stCondLst>
                                  <p:childTnLst>
                                    <p:cmd type="call" cmd="playFrom(0.0)">
                                      <p:cBhvr>
                                        <p:cTn id="6" dur="16509" fill="hold"/>
                                        <p:tgtEl>
                                          <p:spTgt spid="39944"/>
                                        </p:tgtEl>
                                      </p:cBhvr>
                                    </p:cmd>
                                  </p:childTnLst>
                                </p:cTn>
                              </p:par>
                            </p:childTnLst>
                          </p:cTn>
                        </p:par>
                      </p:childTnLst>
                    </p:cTn>
                  </p:par>
                </p:childTnLst>
              </p:cTn>
              <p:nextCondLst>
                <p:cond evt="onClick" delay="0">
                  <p:tgtEl>
                    <p:spTgt spid="39944"/>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39944"/>
                </p:tgtEl>
              </p:cMediaNode>
            </p:audio>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a:xfrm>
            <a:off x="457200" y="381000"/>
            <a:ext cx="8229600" cy="990600"/>
          </a:xfrm>
        </p:spPr>
        <p:txBody>
          <a:bodyPr/>
          <a:lstStyle/>
          <a:p>
            <a:pPr algn="l"/>
            <a:r>
              <a:rPr lang="en-US" sz="4000"/>
              <a:t>My Favorite Holiday</a:t>
            </a:r>
            <a:br>
              <a:rPr lang="en-US" sz="4000"/>
            </a:br>
            <a:r>
              <a:rPr lang="en-US" sz="4000"/>
              <a:t/>
            </a:r>
            <a:br>
              <a:rPr lang="en-US" sz="4000"/>
            </a:br>
            <a:r>
              <a:rPr lang="en-US" sz="4000"/>
              <a:t>     </a:t>
            </a:r>
            <a:br>
              <a:rPr lang="en-US" sz="4000"/>
            </a:br>
            <a:r>
              <a:rPr lang="en-US" sz="4000"/>
              <a:t/>
            </a:r>
            <a:br>
              <a:rPr lang="en-US" sz="4000"/>
            </a:br>
            <a:r>
              <a:rPr lang="en-US" sz="4000"/>
              <a:t/>
            </a:r>
            <a:br>
              <a:rPr lang="en-US" sz="4000"/>
            </a:br>
            <a:r>
              <a:rPr lang="en-US" sz="4000"/>
              <a:t/>
            </a:r>
            <a:br>
              <a:rPr lang="en-US" sz="4000"/>
            </a:br>
            <a:r>
              <a:rPr lang="en-US" sz="4000"/>
              <a:t/>
            </a:r>
            <a:br>
              <a:rPr lang="en-US" sz="4000"/>
            </a:br>
            <a:r>
              <a:rPr lang="en-US" sz="4000"/>
              <a:t>          </a:t>
            </a:r>
            <a:br>
              <a:rPr lang="en-US" sz="4000"/>
            </a:br>
            <a:r>
              <a:rPr lang="en-US" sz="4000"/>
              <a:t>                  </a:t>
            </a:r>
            <a:r>
              <a:rPr lang="en-US" sz="4000" b="1">
                <a:solidFill>
                  <a:srgbClr val="FFFFFF"/>
                </a:solidFill>
                <a:latin typeface="Comic Sans MS" pitchFamily="66" charset="0"/>
              </a:rPr>
              <a:t>Transitions</a:t>
            </a:r>
            <a:br>
              <a:rPr lang="en-US" sz="4000" b="1">
                <a:solidFill>
                  <a:srgbClr val="FFFFFF"/>
                </a:solidFill>
                <a:latin typeface="Comic Sans MS" pitchFamily="66" charset="0"/>
              </a:rPr>
            </a:br>
            <a:r>
              <a:rPr lang="en-US" sz="4000"/>
              <a:t>    </a:t>
            </a:r>
            <a:r>
              <a:rPr lang="en-US" sz="1400" b="1">
                <a:solidFill>
                  <a:schemeClr val="tx1"/>
                </a:solidFill>
                <a:latin typeface="Comic Sans MS" pitchFamily="66" charset="0"/>
              </a:rPr>
              <a:t>Of all the holidays throughout the year, the Fourth of July is my favorite. I like the fourth of July because we always have good food to eat, because we spend time with family, and especially because we watch colorful fireworks. The Fourth of July is truly the best holiday.</a:t>
            </a:r>
            <a:br>
              <a:rPr lang="en-US" sz="1400" b="1">
                <a:solidFill>
                  <a:schemeClr val="tx1"/>
                </a:solidFill>
                <a:latin typeface="Comic Sans MS" pitchFamily="66" charset="0"/>
              </a:rPr>
            </a:br>
            <a:r>
              <a:rPr lang="en-US" sz="1400" b="1">
                <a:solidFill>
                  <a:schemeClr val="tx1"/>
                </a:solidFill>
                <a:latin typeface="Comic Sans MS" pitchFamily="66" charset="0"/>
              </a:rPr>
              <a:t>           </a:t>
            </a:r>
            <a:r>
              <a:rPr lang="en-US" sz="2800" b="1">
                <a:solidFill>
                  <a:srgbClr val="FFFFFF"/>
                </a:solidFill>
                <a:latin typeface="Comic Sans MS" pitchFamily="66" charset="0"/>
              </a:rPr>
              <a:t>First of all,</a:t>
            </a:r>
            <a:r>
              <a:rPr lang="en-US" sz="1400" b="1">
                <a:solidFill>
                  <a:schemeClr val="tx1"/>
                </a:solidFill>
                <a:latin typeface="Comic Sans MS" pitchFamily="66" charset="0"/>
              </a:rPr>
              <a:t> my mom cooks the best food on the Fourth of July. We always have spicy, sweet barbequed ribs or chicken. My sister’s yearly request is golden corn on the cob dripping with butter. My dad must have creamy potato salad. However, my favorite item comes at the end of the meal—juicy, red watermelon. Yes, the Fourth of July meal is the best.</a:t>
            </a:r>
            <a:br>
              <a:rPr lang="en-US" sz="1400" b="1">
                <a:solidFill>
                  <a:schemeClr val="tx1"/>
                </a:solidFill>
                <a:latin typeface="Comic Sans MS" pitchFamily="66" charset="0"/>
              </a:rPr>
            </a:br>
            <a:r>
              <a:rPr lang="en-US" sz="1400" b="1">
                <a:solidFill>
                  <a:schemeClr val="tx1"/>
                </a:solidFill>
                <a:latin typeface="Comic Sans MS" pitchFamily="66" charset="0"/>
              </a:rPr>
              <a:t>            </a:t>
            </a:r>
            <a:r>
              <a:rPr lang="en-US" sz="2800" b="1">
                <a:solidFill>
                  <a:srgbClr val="FFFFFF"/>
                </a:solidFill>
                <a:latin typeface="Comic Sans MS" pitchFamily="66" charset="0"/>
              </a:rPr>
              <a:t>Next,</a:t>
            </a:r>
            <a:r>
              <a:rPr lang="en-US" sz="1400" b="1">
                <a:solidFill>
                  <a:schemeClr val="tx1"/>
                </a:solidFill>
                <a:latin typeface="Comic Sans MS" pitchFamily="66" charset="0"/>
              </a:rPr>
              <a:t> it is always fun when my family gets together on the Fourth of July. Each holiday my uncles and aunts bring their families to our house. In the morning we usually go swimming in the lake behind our house or ride horses in the pasture. Afterwards, we have a big picnic with the whole family.  Then my cousins and I get together for a game of baseball in the front yard. My family has a great time when we are all together. </a:t>
            </a:r>
            <a:br>
              <a:rPr lang="en-US" sz="1400" b="1">
                <a:solidFill>
                  <a:schemeClr val="tx1"/>
                </a:solidFill>
                <a:latin typeface="Comic Sans MS" pitchFamily="66" charset="0"/>
              </a:rPr>
            </a:br>
            <a:r>
              <a:rPr lang="en-US" sz="1400" b="1">
                <a:solidFill>
                  <a:schemeClr val="tx1"/>
                </a:solidFill>
                <a:latin typeface="Comic Sans MS" pitchFamily="66" charset="0"/>
              </a:rPr>
              <a:t>            </a:t>
            </a:r>
            <a:r>
              <a:rPr lang="en-US" sz="2800" b="1">
                <a:solidFill>
                  <a:srgbClr val="FFFFFF"/>
                </a:solidFill>
                <a:latin typeface="Comic Sans MS" pitchFamily="66" charset="0"/>
              </a:rPr>
              <a:t>Finally,</a:t>
            </a:r>
            <a:r>
              <a:rPr lang="en-US" sz="1400" b="1">
                <a:solidFill>
                  <a:schemeClr val="tx1"/>
                </a:solidFill>
                <a:latin typeface="Comic Sans MS" pitchFamily="66" charset="0"/>
              </a:rPr>
              <a:t> I love to watch fireworks on the Fourth of July.  At night all of my family go downtown to the city’s annual fireworks display. We spread blankets on the cool grass and lie down facing the starry sky.  Suddenly the night is filled with glory. Fingers of color explode overhead. Great booms and pops fill the night. We all watch in amazement at the beautiful sight.  The fireworks are a great ending to a perfect day.</a:t>
            </a:r>
            <a:br>
              <a:rPr lang="en-US" sz="1400" b="1">
                <a:solidFill>
                  <a:schemeClr val="tx1"/>
                </a:solidFill>
                <a:latin typeface="Comic Sans MS" pitchFamily="66" charset="0"/>
              </a:rPr>
            </a:br>
            <a:r>
              <a:rPr lang="en-US" sz="1400" b="1">
                <a:solidFill>
                  <a:schemeClr val="tx1"/>
                </a:solidFill>
                <a:latin typeface="Comic Sans MS" pitchFamily="66" charset="0"/>
              </a:rPr>
              <a:t>           The Fourth of July is a wonderful holiday. Eating good food, being with my family, and watching the fireworks make the holiday extra special. No wonder the Fourth of July is my favorite holiday.</a:t>
            </a:r>
          </a:p>
        </p:txBody>
      </p:sp>
      <p:pic>
        <p:nvPicPr>
          <p:cNvPr id="38915" name="Reco1311.WAV">
            <a:hlinkClick r:id="" action="ppaction://media"/>
          </p:cNvPr>
          <p:cNvPicPr>
            <a:picLocks noChangeAspect="1" noChangeArrowheads="1"/>
          </p:cNvPicPr>
          <p:nvPr>
            <a:audioFile r:link="rId1"/>
            <p:extLst>
              <p:ext uri="{DAA4B4D4-6D71-4841-9C94-3DE7FCFB9230}">
                <p14:media xmlns:p14="http://schemas.microsoft.com/office/powerpoint/2010/main" xmlns="" r:embed="rId4"/>
              </p:ext>
            </p:extLst>
          </p:nvPr>
        </p:nvPicPr>
        <p:blipFill>
          <a:blip r:embed="rId5" cstate="print">
            <a:extLst>
              <a:ext uri="{28A0092B-C50C-407E-A947-70E740481C1C}">
                <a14:useLocalDpi xmlns:a14="http://schemas.microsoft.com/office/drawing/2010/main" xmlns="" val="0"/>
              </a:ext>
            </a:extLst>
          </a:blip>
          <a:srcRect/>
          <a:stretch>
            <a:fillRect/>
          </a:stretch>
        </p:blipFill>
        <p:spPr bwMode="auto">
          <a:xfrm>
            <a:off x="4419600" y="3276600"/>
            <a:ext cx="304800" cy="304800"/>
          </a:xfrm>
          <a:prstGeom prst="rect">
            <a:avLst/>
          </a:prstGeom>
          <a:noFill/>
          <a:extLst>
            <a:ext uri="{909E8E84-426E-40DD-AFC4-6F175D3DCCD1}">
              <a14:hiddenFill xmlns:a14="http://schemas.microsoft.com/office/drawing/2010/main" xmlns="">
                <a:solidFill>
                  <a:srgbClr val="FFFFFF"/>
                </a:solidFill>
              </a14:hiddenFill>
            </a:ext>
          </a:extLst>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38915"/>
                    </p:tgtEl>
                  </p:cond>
                </p:stCondLst>
                <p:endSync evt="end" delay="0">
                  <p:rtn val="all"/>
                </p:endSync>
                <p:childTnLst>
                  <p:par>
                    <p:cTn id="3" fill="hold" nodeType="clickPar">
                      <p:stCondLst>
                        <p:cond delay="0"/>
                      </p:stCondLst>
                      <p:childTnLst>
                        <p:par>
                          <p:cTn id="4" fill="hold" nodeType="withGroup">
                            <p:stCondLst>
                              <p:cond delay="0"/>
                            </p:stCondLst>
                            <p:childTnLst>
                              <p:par>
                                <p:cTn id="5" presetID="1" presetClass="mediacall" presetSubtype="0" fill="hold" nodeType="clickEffect">
                                  <p:stCondLst>
                                    <p:cond delay="0"/>
                                  </p:stCondLst>
                                  <p:childTnLst>
                                    <p:cmd type="call" cmd="playFrom(0.0)">
                                      <p:cBhvr>
                                        <p:cTn id="6" dur="40119" fill="hold"/>
                                        <p:tgtEl>
                                          <p:spTgt spid="38915"/>
                                        </p:tgtEl>
                                      </p:cBhvr>
                                    </p:cmd>
                                  </p:childTnLst>
                                </p:cTn>
                              </p:par>
                            </p:childTnLst>
                          </p:cTn>
                        </p:par>
                      </p:childTnLst>
                    </p:cTn>
                  </p:par>
                </p:childTnLst>
              </p:cTn>
              <p:nextCondLst>
                <p:cond evt="onClick" delay="0">
                  <p:tgtEl>
                    <p:spTgt spid="38915"/>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38915"/>
                </p:tgtEl>
              </p:cMediaNode>
            </p:audio>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ChangeArrowheads="1"/>
          </p:cNvSpPr>
          <p:nvPr>
            <p:ph type="title"/>
          </p:nvPr>
        </p:nvSpPr>
        <p:spPr>
          <a:xfrm>
            <a:off x="457200" y="2209800"/>
            <a:ext cx="8229600" cy="1143000"/>
          </a:xfrm>
        </p:spPr>
        <p:txBody>
          <a:bodyPr/>
          <a:lstStyle/>
          <a:p>
            <a:r>
              <a:rPr lang="en-US" sz="4000" b="1">
                <a:latin typeface="Comic Sans MS" pitchFamily="66" charset="0"/>
              </a:rPr>
              <a:t/>
            </a:r>
            <a:br>
              <a:rPr lang="en-US" sz="4000" b="1">
                <a:latin typeface="Comic Sans MS" pitchFamily="66" charset="0"/>
              </a:rPr>
            </a:br>
            <a:r>
              <a:rPr lang="en-US" sz="4000" b="1">
                <a:latin typeface="Comic Sans MS" pitchFamily="66" charset="0"/>
              </a:rPr>
              <a:t/>
            </a:r>
            <a:br>
              <a:rPr lang="en-US" sz="4000" b="1">
                <a:latin typeface="Comic Sans MS" pitchFamily="66" charset="0"/>
              </a:rPr>
            </a:br>
            <a:r>
              <a:rPr lang="en-US" sz="4800" b="1">
                <a:solidFill>
                  <a:schemeClr val="tx1"/>
                </a:solidFill>
                <a:latin typeface="Comic Sans MS" pitchFamily="66" charset="0"/>
              </a:rPr>
              <a:t>Don’t know what to write about?</a:t>
            </a:r>
            <a:br>
              <a:rPr lang="en-US" sz="4800" b="1">
                <a:solidFill>
                  <a:schemeClr val="tx1"/>
                </a:solidFill>
                <a:latin typeface="Comic Sans MS" pitchFamily="66" charset="0"/>
              </a:rPr>
            </a:br>
            <a:r>
              <a:rPr lang="en-US" sz="4800" b="1">
                <a:solidFill>
                  <a:schemeClr val="tx1"/>
                </a:solidFill>
                <a:latin typeface="Comic Sans MS" pitchFamily="66" charset="0"/>
              </a:rPr>
              <a:t/>
            </a:r>
            <a:br>
              <a:rPr lang="en-US" sz="4800" b="1">
                <a:solidFill>
                  <a:schemeClr val="tx1"/>
                </a:solidFill>
                <a:latin typeface="Comic Sans MS" pitchFamily="66" charset="0"/>
              </a:rPr>
            </a:br>
            <a:r>
              <a:rPr lang="en-US" sz="4000" b="1">
                <a:solidFill>
                  <a:schemeClr val="tx1"/>
                </a:solidFill>
                <a:latin typeface="Comic Sans MS" pitchFamily="66" charset="0"/>
              </a:rPr>
              <a:t/>
            </a:r>
            <a:br>
              <a:rPr lang="en-US" sz="4000" b="1">
                <a:solidFill>
                  <a:schemeClr val="tx1"/>
                </a:solidFill>
                <a:latin typeface="Comic Sans MS" pitchFamily="66" charset="0"/>
              </a:rPr>
            </a:br>
            <a:r>
              <a:rPr lang="en-US" sz="4000" b="1">
                <a:latin typeface="Comic Sans MS" pitchFamily="66" charset="0"/>
              </a:rPr>
              <a:t>Use </a:t>
            </a:r>
            <a:r>
              <a:rPr lang="en-US" sz="4000" b="1">
                <a:solidFill>
                  <a:srgbClr val="FF0000"/>
                </a:solidFill>
                <a:latin typeface="Comic Sans MS" pitchFamily="66" charset="0"/>
              </a:rPr>
              <a:t>the bing</a:t>
            </a:r>
            <a:r>
              <a:rPr lang="en-US" sz="4000" b="1">
                <a:latin typeface="Comic Sans MS" pitchFamily="66" charset="0"/>
              </a:rPr>
              <a:t>, </a:t>
            </a:r>
            <a:r>
              <a:rPr lang="en-US" sz="4000" b="1">
                <a:solidFill>
                  <a:srgbClr val="FFFF00"/>
                </a:solidFill>
                <a:latin typeface="Comic Sans MS" pitchFamily="66" charset="0"/>
              </a:rPr>
              <a:t>the bang</a:t>
            </a:r>
            <a:r>
              <a:rPr lang="en-US" sz="4000" b="1">
                <a:latin typeface="Comic Sans MS" pitchFamily="66" charset="0"/>
              </a:rPr>
              <a:t>, and </a:t>
            </a:r>
            <a:r>
              <a:rPr lang="en-US" sz="4000" b="1">
                <a:solidFill>
                  <a:srgbClr val="33CC33"/>
                </a:solidFill>
                <a:latin typeface="Comic Sans MS" pitchFamily="66" charset="0"/>
              </a:rPr>
              <a:t>the bongo</a:t>
            </a:r>
            <a:r>
              <a:rPr lang="en-US" sz="4000" b="1">
                <a:latin typeface="Comic Sans MS" pitchFamily="66" charset="0"/>
              </a:rPr>
              <a:t> to help you write about</a:t>
            </a:r>
            <a:br>
              <a:rPr lang="en-US" sz="4000" b="1">
                <a:latin typeface="Comic Sans MS" pitchFamily="66" charset="0"/>
              </a:rPr>
            </a:br>
            <a:r>
              <a:rPr lang="en-US" sz="8800" b="1">
                <a:latin typeface="Comic Sans MS" pitchFamily="66" charset="0"/>
              </a:rPr>
              <a:t>Anything!</a:t>
            </a:r>
          </a:p>
        </p:txBody>
      </p:sp>
      <p:pic>
        <p:nvPicPr>
          <p:cNvPr id="54276" name="Picture 4" descr="j0078714"/>
          <p:cNvPicPr>
            <a:picLocks noGrp="1" noChangeAspect="1" noChangeArrowheads="1"/>
          </p:cNvPicPr>
          <p:nvPr>
            <p:ph sz="half" idx="4294967295"/>
          </p:nvPr>
        </p:nvPicPr>
        <p:blipFill>
          <a:blip r:embed="rId4" cstate="print">
            <a:extLst>
              <a:ext uri="{28A0092B-C50C-407E-A947-70E740481C1C}">
                <a14:useLocalDpi xmlns:a14="http://schemas.microsoft.com/office/drawing/2010/main" xmlns="" val="0"/>
              </a:ext>
            </a:extLst>
          </a:blip>
          <a:srcRect/>
          <a:stretch>
            <a:fillRect/>
          </a:stretch>
        </p:blipFill>
        <p:spPr>
          <a:xfrm flipH="1">
            <a:off x="6324600" y="1219200"/>
            <a:ext cx="674688" cy="1266825"/>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pic>
      <p:pic>
        <p:nvPicPr>
          <p:cNvPr id="54281" name="Reco1326.WAV">
            <a:hlinkClick r:id="" action="ppaction://media"/>
          </p:cNvPr>
          <p:cNvPicPr>
            <a:picLocks noChangeAspect="1" noChangeArrowheads="1"/>
          </p:cNvPicPr>
          <p:nvPr>
            <a:audioFile r:link="rId1"/>
            <p:extLst>
              <p:ext uri="{DAA4B4D4-6D71-4841-9C94-3DE7FCFB9230}">
                <p14:media xmlns:p14="http://schemas.microsoft.com/office/powerpoint/2010/main" xmlns="" r:embed="rId5"/>
              </p:ext>
            </p:extLst>
          </p:nvPr>
        </p:nvPicPr>
        <p:blipFill>
          <a:blip r:embed="rId6" cstate="print">
            <a:extLst>
              <a:ext uri="{28A0092B-C50C-407E-A947-70E740481C1C}">
                <a14:useLocalDpi xmlns:a14="http://schemas.microsoft.com/office/drawing/2010/main" xmlns="" val="0"/>
              </a:ext>
            </a:extLst>
          </a:blip>
          <a:srcRect/>
          <a:stretch>
            <a:fillRect/>
          </a:stretch>
        </p:blipFill>
        <p:spPr bwMode="auto">
          <a:xfrm>
            <a:off x="4419600" y="3276600"/>
            <a:ext cx="304800" cy="304800"/>
          </a:xfrm>
          <a:prstGeom prst="rect">
            <a:avLst/>
          </a:prstGeom>
          <a:noFill/>
          <a:extLst>
            <a:ext uri="{909E8E84-426E-40DD-AFC4-6F175D3DCCD1}">
              <a14:hiddenFill xmlns:a14="http://schemas.microsoft.com/office/drawing/2010/main" xmlns="">
                <a:solidFill>
                  <a:srgbClr val="FFFFFF"/>
                </a:solidFill>
              </a14:hiddenFill>
            </a:ext>
          </a:extLst>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4281"/>
                    </p:tgtEl>
                  </p:cond>
                </p:stCondLst>
                <p:endSync evt="end" delay="0">
                  <p:rtn val="all"/>
                </p:endSync>
                <p:childTnLst>
                  <p:par>
                    <p:cTn id="3" fill="hold" nodeType="clickPar">
                      <p:stCondLst>
                        <p:cond delay="0"/>
                      </p:stCondLst>
                      <p:childTnLst>
                        <p:par>
                          <p:cTn id="4" fill="hold" nodeType="withGroup">
                            <p:stCondLst>
                              <p:cond delay="0"/>
                            </p:stCondLst>
                            <p:childTnLst>
                              <p:par>
                                <p:cTn id="5" presetID="1" presetClass="mediacall" presetSubtype="0" fill="hold" nodeType="clickEffect">
                                  <p:stCondLst>
                                    <p:cond delay="0"/>
                                  </p:stCondLst>
                                  <p:childTnLst>
                                    <p:cmd type="call" cmd="playFrom(0.0)">
                                      <p:cBhvr>
                                        <p:cTn id="6" dur="12949" fill="hold"/>
                                        <p:tgtEl>
                                          <p:spTgt spid="54281"/>
                                        </p:tgtEl>
                                      </p:cBhvr>
                                    </p:cmd>
                                  </p:childTnLst>
                                </p:cTn>
                              </p:par>
                            </p:childTnLst>
                          </p:cTn>
                        </p:par>
                      </p:childTnLst>
                    </p:cTn>
                  </p:par>
                </p:childTnLst>
              </p:cTn>
              <p:nextCondLst>
                <p:cond evt="onClick" delay="0">
                  <p:tgtEl>
                    <p:spTgt spid="54281"/>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54281"/>
                </p:tgtEl>
              </p:cMediaNode>
            </p:audio>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7" name="Rectangle 5"/>
          <p:cNvSpPr>
            <a:spLocks noChangeArrowheads="1"/>
          </p:cNvSpPr>
          <p:nvPr/>
        </p:nvSpPr>
        <p:spPr bwMode="auto">
          <a:xfrm>
            <a:off x="990600" y="304800"/>
            <a:ext cx="6553200" cy="58515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lgn="ctr">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marL="342900" indent="-342900" algn="ctr"/>
            <a:r>
              <a:rPr lang="en-US" sz="5400"/>
              <a:t>  Remember,</a:t>
            </a:r>
          </a:p>
          <a:p>
            <a:pPr marL="342900" indent="-342900" algn="ctr"/>
            <a:r>
              <a:rPr lang="en-US" sz="5400"/>
              <a:t>  writing is easy</a:t>
            </a:r>
          </a:p>
          <a:p>
            <a:pPr marL="342900" indent="-342900" algn="ctr"/>
            <a:r>
              <a:rPr lang="en-US" sz="5400"/>
              <a:t>   when you use</a:t>
            </a:r>
          </a:p>
          <a:p>
            <a:pPr marL="342900" indent="-342900" algn="ctr"/>
            <a:r>
              <a:rPr lang="en-US" sz="5400">
                <a:solidFill>
                  <a:srgbClr val="FF0000"/>
                </a:solidFill>
              </a:rPr>
              <a:t>  the Bing</a:t>
            </a:r>
            <a:r>
              <a:rPr lang="en-US" sz="5400"/>
              <a:t>, </a:t>
            </a:r>
          </a:p>
          <a:p>
            <a:pPr marL="342900" indent="-342900" algn="ctr"/>
            <a:r>
              <a:rPr lang="en-US" sz="5400">
                <a:solidFill>
                  <a:srgbClr val="FFFF00"/>
                </a:solidFill>
              </a:rPr>
              <a:t>  the Bang</a:t>
            </a:r>
            <a:r>
              <a:rPr lang="en-US" sz="5400"/>
              <a:t>,</a:t>
            </a:r>
          </a:p>
          <a:p>
            <a:pPr marL="342900" indent="-342900" algn="ctr"/>
            <a:r>
              <a:rPr lang="en-US" sz="5400"/>
              <a:t>  and </a:t>
            </a:r>
            <a:r>
              <a:rPr lang="en-US" sz="5400">
                <a:solidFill>
                  <a:srgbClr val="33CC33"/>
                </a:solidFill>
              </a:rPr>
              <a:t>the Bongo</a:t>
            </a:r>
            <a:r>
              <a:rPr lang="en-US" sz="5400"/>
              <a:t>!</a:t>
            </a:r>
          </a:p>
        </p:txBody>
      </p:sp>
      <p:pic>
        <p:nvPicPr>
          <p:cNvPr id="64518" name="Reco1326.WAV">
            <a:hlinkClick r:id="" action="ppaction://media"/>
          </p:cNvPr>
          <p:cNvPicPr>
            <a:picLocks noChangeAspect="1" noChangeArrowheads="1"/>
          </p:cNvPicPr>
          <p:nvPr>
            <a:audioFile r:link="rId1"/>
            <p:extLst>
              <p:ext uri="{DAA4B4D4-6D71-4841-9C94-3DE7FCFB9230}">
                <p14:media xmlns:p14="http://schemas.microsoft.com/office/powerpoint/2010/main" xmlns="" r:embed="rId4"/>
              </p:ext>
            </p:extLst>
          </p:nvPr>
        </p:nvPicPr>
        <p:blipFill>
          <a:blip r:embed="rId5" cstate="print">
            <a:extLst>
              <a:ext uri="{28A0092B-C50C-407E-A947-70E740481C1C}">
                <a14:useLocalDpi xmlns:a14="http://schemas.microsoft.com/office/drawing/2010/main" xmlns="" val="0"/>
              </a:ext>
            </a:extLst>
          </a:blip>
          <a:srcRect/>
          <a:stretch>
            <a:fillRect/>
          </a:stretch>
        </p:blipFill>
        <p:spPr bwMode="auto">
          <a:xfrm>
            <a:off x="4419600" y="3276600"/>
            <a:ext cx="304800" cy="304800"/>
          </a:xfrm>
          <a:prstGeom prst="rect">
            <a:avLst/>
          </a:prstGeom>
          <a:noFill/>
          <a:extLst>
            <a:ext uri="{909E8E84-426E-40DD-AFC4-6F175D3DCCD1}">
              <a14:hiddenFill xmlns:a14="http://schemas.microsoft.com/office/drawing/2010/main" xmlns="">
                <a:solidFill>
                  <a:srgbClr val="FFFFFF"/>
                </a:solidFill>
              </a14:hiddenFill>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5" presetClass="entr" presetSubtype="0" fill="hold" nodeType="clickEffect">
                                  <p:stCondLst>
                                    <p:cond delay="0"/>
                                  </p:stCondLst>
                                  <p:childTnLst>
                                    <p:set>
                                      <p:cBhvr>
                                        <p:cTn id="6" dur="1" fill="hold">
                                          <p:stCondLst>
                                            <p:cond delay="0"/>
                                          </p:stCondLst>
                                        </p:cTn>
                                        <p:tgtEl>
                                          <p:spTgt spid="64517">
                                            <p:txEl>
                                              <p:pRg st="3" end="3"/>
                                            </p:txEl>
                                          </p:spTgt>
                                        </p:tgtEl>
                                        <p:attrNameLst>
                                          <p:attrName>style.visibility</p:attrName>
                                        </p:attrNameLst>
                                      </p:cBhvr>
                                      <p:to>
                                        <p:strVal val="visible"/>
                                      </p:to>
                                    </p:set>
                                    <p:animEffect transition="in" filter="fade">
                                      <p:cBhvr>
                                        <p:cTn id="7" dur="1000"/>
                                        <p:tgtEl>
                                          <p:spTgt spid="64517">
                                            <p:txEl>
                                              <p:pRg st="3" end="3"/>
                                            </p:txEl>
                                          </p:spTgt>
                                        </p:tgtEl>
                                      </p:cBhvr>
                                    </p:animEffect>
                                    <p:anim calcmode="lin" valueType="num">
                                      <p:cBhvr>
                                        <p:cTn id="8" dur="1000" fill="hold"/>
                                        <p:tgtEl>
                                          <p:spTgt spid="64517">
                                            <p:txEl>
                                              <p:pRg st="3" end="3"/>
                                            </p:txEl>
                                          </p:spTgt>
                                        </p:tgtEl>
                                        <p:attrNameLst>
                                          <p:attrName>style.rotation</p:attrName>
                                        </p:attrNameLst>
                                      </p:cBhvr>
                                      <p:tavLst>
                                        <p:tav tm="0">
                                          <p:val>
                                            <p:fltVal val="720"/>
                                          </p:val>
                                        </p:tav>
                                        <p:tav tm="100000">
                                          <p:val>
                                            <p:fltVal val="0"/>
                                          </p:val>
                                        </p:tav>
                                      </p:tavLst>
                                    </p:anim>
                                    <p:anim calcmode="lin" valueType="num">
                                      <p:cBhvr>
                                        <p:cTn id="9" dur="1000" fill="hold"/>
                                        <p:tgtEl>
                                          <p:spTgt spid="64517">
                                            <p:txEl>
                                              <p:pRg st="3" end="3"/>
                                            </p:txEl>
                                          </p:spTgt>
                                        </p:tgtEl>
                                        <p:attrNameLst>
                                          <p:attrName>ppt_h</p:attrName>
                                        </p:attrNameLst>
                                      </p:cBhvr>
                                      <p:tavLst>
                                        <p:tav tm="0">
                                          <p:val>
                                            <p:fltVal val="0"/>
                                          </p:val>
                                        </p:tav>
                                        <p:tav tm="100000">
                                          <p:val>
                                            <p:strVal val="#ppt_h"/>
                                          </p:val>
                                        </p:tav>
                                      </p:tavLst>
                                    </p:anim>
                                    <p:anim calcmode="lin" valueType="num">
                                      <p:cBhvr>
                                        <p:cTn id="10" dur="1000" fill="hold"/>
                                        <p:tgtEl>
                                          <p:spTgt spid="64517">
                                            <p:txEl>
                                              <p:pRg st="3" end="3"/>
                                            </p:txEl>
                                          </p:spTgt>
                                        </p:tgtEl>
                                        <p:attrNameLst>
                                          <p:attrName>ppt_w</p:attrName>
                                        </p:attrNameLst>
                                      </p:cBhvr>
                                      <p:tavLst>
                                        <p:tav tm="0">
                                          <p:val>
                                            <p:fltVal val="0"/>
                                          </p:val>
                                        </p:tav>
                                        <p:tav tm="100000">
                                          <p:val>
                                            <p:strVal val="#ppt_w"/>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35" presetClass="entr" presetSubtype="0" fill="hold" nodeType="clickEffect">
                                  <p:stCondLst>
                                    <p:cond delay="0"/>
                                  </p:stCondLst>
                                  <p:childTnLst>
                                    <p:set>
                                      <p:cBhvr>
                                        <p:cTn id="14" dur="1" fill="hold">
                                          <p:stCondLst>
                                            <p:cond delay="0"/>
                                          </p:stCondLst>
                                        </p:cTn>
                                        <p:tgtEl>
                                          <p:spTgt spid="64517">
                                            <p:txEl>
                                              <p:pRg st="4" end="4"/>
                                            </p:txEl>
                                          </p:spTgt>
                                        </p:tgtEl>
                                        <p:attrNameLst>
                                          <p:attrName>style.visibility</p:attrName>
                                        </p:attrNameLst>
                                      </p:cBhvr>
                                      <p:to>
                                        <p:strVal val="visible"/>
                                      </p:to>
                                    </p:set>
                                    <p:animEffect transition="in" filter="fade">
                                      <p:cBhvr>
                                        <p:cTn id="15" dur="1000"/>
                                        <p:tgtEl>
                                          <p:spTgt spid="64517">
                                            <p:txEl>
                                              <p:pRg st="4" end="4"/>
                                            </p:txEl>
                                          </p:spTgt>
                                        </p:tgtEl>
                                      </p:cBhvr>
                                    </p:animEffect>
                                    <p:anim calcmode="lin" valueType="num">
                                      <p:cBhvr>
                                        <p:cTn id="16" dur="1000" fill="hold"/>
                                        <p:tgtEl>
                                          <p:spTgt spid="64517">
                                            <p:txEl>
                                              <p:pRg st="4" end="4"/>
                                            </p:txEl>
                                          </p:spTgt>
                                        </p:tgtEl>
                                        <p:attrNameLst>
                                          <p:attrName>style.rotation</p:attrName>
                                        </p:attrNameLst>
                                      </p:cBhvr>
                                      <p:tavLst>
                                        <p:tav tm="0">
                                          <p:val>
                                            <p:fltVal val="720"/>
                                          </p:val>
                                        </p:tav>
                                        <p:tav tm="100000">
                                          <p:val>
                                            <p:fltVal val="0"/>
                                          </p:val>
                                        </p:tav>
                                      </p:tavLst>
                                    </p:anim>
                                    <p:anim calcmode="lin" valueType="num">
                                      <p:cBhvr>
                                        <p:cTn id="17" dur="1000" fill="hold"/>
                                        <p:tgtEl>
                                          <p:spTgt spid="64517">
                                            <p:txEl>
                                              <p:pRg st="4" end="4"/>
                                            </p:txEl>
                                          </p:spTgt>
                                        </p:tgtEl>
                                        <p:attrNameLst>
                                          <p:attrName>ppt_h</p:attrName>
                                        </p:attrNameLst>
                                      </p:cBhvr>
                                      <p:tavLst>
                                        <p:tav tm="0">
                                          <p:val>
                                            <p:fltVal val="0"/>
                                          </p:val>
                                        </p:tav>
                                        <p:tav tm="100000">
                                          <p:val>
                                            <p:strVal val="#ppt_h"/>
                                          </p:val>
                                        </p:tav>
                                      </p:tavLst>
                                    </p:anim>
                                    <p:anim calcmode="lin" valueType="num">
                                      <p:cBhvr>
                                        <p:cTn id="18" dur="1000" fill="hold"/>
                                        <p:tgtEl>
                                          <p:spTgt spid="64517">
                                            <p:txEl>
                                              <p:pRg st="4" end="4"/>
                                            </p:txEl>
                                          </p:spTgt>
                                        </p:tgtEl>
                                        <p:attrNameLst>
                                          <p:attrName>ppt_w</p:attrName>
                                        </p:attrNameLst>
                                      </p:cBhvr>
                                      <p:tavLst>
                                        <p:tav tm="0">
                                          <p:val>
                                            <p:fltVal val="0"/>
                                          </p:val>
                                        </p:tav>
                                        <p:tav tm="100000">
                                          <p:val>
                                            <p:strVal val="#ppt_w"/>
                                          </p:val>
                                        </p:tav>
                                      </p:tavLst>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35" presetClass="entr" presetSubtype="0" fill="hold" nodeType="clickEffect">
                                  <p:stCondLst>
                                    <p:cond delay="0"/>
                                  </p:stCondLst>
                                  <p:childTnLst>
                                    <p:set>
                                      <p:cBhvr>
                                        <p:cTn id="22" dur="1" fill="hold">
                                          <p:stCondLst>
                                            <p:cond delay="0"/>
                                          </p:stCondLst>
                                        </p:cTn>
                                        <p:tgtEl>
                                          <p:spTgt spid="64517">
                                            <p:txEl>
                                              <p:pRg st="5" end="5"/>
                                            </p:txEl>
                                          </p:spTgt>
                                        </p:tgtEl>
                                        <p:attrNameLst>
                                          <p:attrName>style.visibility</p:attrName>
                                        </p:attrNameLst>
                                      </p:cBhvr>
                                      <p:to>
                                        <p:strVal val="visible"/>
                                      </p:to>
                                    </p:set>
                                    <p:animEffect transition="in" filter="fade">
                                      <p:cBhvr>
                                        <p:cTn id="23" dur="1000"/>
                                        <p:tgtEl>
                                          <p:spTgt spid="64517">
                                            <p:txEl>
                                              <p:pRg st="5" end="5"/>
                                            </p:txEl>
                                          </p:spTgt>
                                        </p:tgtEl>
                                      </p:cBhvr>
                                    </p:animEffect>
                                    <p:anim calcmode="lin" valueType="num">
                                      <p:cBhvr>
                                        <p:cTn id="24" dur="1000" fill="hold"/>
                                        <p:tgtEl>
                                          <p:spTgt spid="64517">
                                            <p:txEl>
                                              <p:pRg st="5" end="5"/>
                                            </p:txEl>
                                          </p:spTgt>
                                        </p:tgtEl>
                                        <p:attrNameLst>
                                          <p:attrName>style.rotation</p:attrName>
                                        </p:attrNameLst>
                                      </p:cBhvr>
                                      <p:tavLst>
                                        <p:tav tm="0">
                                          <p:val>
                                            <p:fltVal val="720"/>
                                          </p:val>
                                        </p:tav>
                                        <p:tav tm="100000">
                                          <p:val>
                                            <p:fltVal val="0"/>
                                          </p:val>
                                        </p:tav>
                                      </p:tavLst>
                                    </p:anim>
                                    <p:anim calcmode="lin" valueType="num">
                                      <p:cBhvr>
                                        <p:cTn id="25" dur="1000" fill="hold"/>
                                        <p:tgtEl>
                                          <p:spTgt spid="64517">
                                            <p:txEl>
                                              <p:pRg st="5" end="5"/>
                                            </p:txEl>
                                          </p:spTgt>
                                        </p:tgtEl>
                                        <p:attrNameLst>
                                          <p:attrName>ppt_h</p:attrName>
                                        </p:attrNameLst>
                                      </p:cBhvr>
                                      <p:tavLst>
                                        <p:tav tm="0">
                                          <p:val>
                                            <p:fltVal val="0"/>
                                          </p:val>
                                        </p:tav>
                                        <p:tav tm="100000">
                                          <p:val>
                                            <p:strVal val="#ppt_h"/>
                                          </p:val>
                                        </p:tav>
                                      </p:tavLst>
                                    </p:anim>
                                    <p:anim calcmode="lin" valueType="num">
                                      <p:cBhvr>
                                        <p:cTn id="26" dur="1000" fill="hold"/>
                                        <p:tgtEl>
                                          <p:spTgt spid="64517">
                                            <p:txEl>
                                              <p:pRg st="5" end="5"/>
                                            </p:txEl>
                                          </p:spTgt>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seq concurrent="1" nextAc="seek">
              <p:cTn id="27" restart="whenNotActive" fill="hold" evtFilter="cancelBubble" nodeType="interactiveSeq">
                <p:stCondLst>
                  <p:cond evt="onClick" delay="0">
                    <p:tgtEl>
                      <p:spTgt spid="64518"/>
                    </p:tgtEl>
                  </p:cond>
                </p:stCondLst>
                <p:endSync evt="end" delay="0">
                  <p:rtn val="all"/>
                </p:endSync>
                <p:childTnLst>
                  <p:par>
                    <p:cTn id="28" fill="hold" nodeType="clickPar">
                      <p:stCondLst>
                        <p:cond delay="0"/>
                      </p:stCondLst>
                      <p:childTnLst>
                        <p:par>
                          <p:cTn id="29" fill="hold" nodeType="withGroup">
                            <p:stCondLst>
                              <p:cond delay="0"/>
                            </p:stCondLst>
                            <p:childTnLst>
                              <p:par>
                                <p:cTn id="30" presetID="1" presetClass="mediacall" presetSubtype="0" fill="hold" nodeType="clickEffect">
                                  <p:stCondLst>
                                    <p:cond delay="0"/>
                                  </p:stCondLst>
                                  <p:childTnLst>
                                    <p:cmd type="call" cmd="playFrom(0.0)">
                                      <p:cBhvr>
                                        <p:cTn id="31" dur="8409" fill="hold"/>
                                        <p:tgtEl>
                                          <p:spTgt spid="64518"/>
                                        </p:tgtEl>
                                      </p:cBhvr>
                                    </p:cmd>
                                  </p:childTnLst>
                                </p:cTn>
                              </p:par>
                            </p:childTnLst>
                          </p:cTn>
                        </p:par>
                      </p:childTnLst>
                    </p:cTn>
                  </p:par>
                </p:childTnLst>
              </p:cTn>
              <p:nextCondLst>
                <p:cond evt="onClick" delay="0">
                  <p:tgtEl>
                    <p:spTgt spid="64518"/>
                  </p:tgtEl>
                </p:cond>
              </p:nextCondLst>
            </p:seq>
            <p:audio>
              <p:cMediaNode>
                <p:cTn id="32" fill="hold" display="0">
                  <p:stCondLst>
                    <p:cond delay="indefinite"/>
                  </p:stCondLst>
                  <p:endCondLst>
                    <p:cond evt="onNext" delay="0">
                      <p:tgtEl>
                        <p:sldTgt/>
                      </p:tgtEl>
                    </p:cond>
                    <p:cond evt="onPrev" delay="0">
                      <p:tgtEl>
                        <p:sldTgt/>
                      </p:tgtEl>
                    </p:cond>
                    <p:cond evt="onStopAudio" delay="0">
                      <p:tgtEl>
                        <p:sldTgt/>
                      </p:tgtEl>
                    </p:cond>
                  </p:endCondLst>
                </p:cTn>
                <p:tgtEl>
                  <p:spTgt spid="64518"/>
                </p:tgtEl>
              </p:cMediaNode>
            </p:audio>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0420" name="frwr1326.wav">
            <a:hlinkClick r:id="" action="ppaction://media"/>
          </p:cNvPr>
          <p:cNvPicPr>
            <a:picLocks noChangeAspect="1" noChangeArrowheads="1"/>
          </p:cNvPicPr>
          <p:nvPr>
            <a:audioFile r:link="rId1"/>
            <p:extLst>
              <p:ext uri="{DAA4B4D4-6D71-4841-9C94-3DE7FCFB9230}">
                <p14:media xmlns:p14="http://schemas.microsoft.com/office/powerpoint/2010/main" xmlns="" r:embed="rId4"/>
              </p:ext>
            </p:extLst>
          </p:nvPr>
        </p:nvPicPr>
        <p:blipFill>
          <a:blip r:embed="rId5" cstate="print">
            <a:extLst>
              <a:ext uri="{28A0092B-C50C-407E-A947-70E740481C1C}">
                <a14:useLocalDpi xmlns:a14="http://schemas.microsoft.com/office/drawing/2010/main" xmlns="" val="0"/>
              </a:ext>
            </a:extLst>
          </a:blip>
          <a:srcRect/>
          <a:stretch>
            <a:fillRect/>
          </a:stretch>
        </p:blipFill>
        <p:spPr bwMode="auto">
          <a:xfrm>
            <a:off x="-533400" y="2667000"/>
            <a:ext cx="304800" cy="304800"/>
          </a:xfrm>
          <a:prstGeom prst="rect">
            <a:avLst/>
          </a:prstGeom>
          <a:noFill/>
          <a:extLst>
            <a:ext uri="{909E8E84-426E-40DD-AFC4-6F175D3DCCD1}">
              <a14:hiddenFill xmlns:a14="http://schemas.microsoft.com/office/drawing/2010/main" xmlns="">
                <a:solidFill>
                  <a:srgbClr val="FFFFFF"/>
                </a:solidFill>
              </a14:hiddenFill>
            </a:ext>
          </a:extLst>
        </p:spPr>
      </p:pic>
      <p:sp>
        <p:nvSpPr>
          <p:cNvPr id="60421" name="Text Box 5"/>
          <p:cNvSpPr txBox="1">
            <a:spLocks noChangeArrowheads="1"/>
          </p:cNvSpPr>
          <p:nvPr/>
        </p:nvSpPr>
        <p:spPr bwMode="auto">
          <a:xfrm>
            <a:off x="1295400" y="2362200"/>
            <a:ext cx="7086600" cy="31400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lgn="ctr">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lvl1pPr marL="342900" indent="-342900">
              <a:spcBef>
                <a:spcPct val="0"/>
              </a:spcBef>
              <a:defRPr>
                <a:solidFill>
                  <a:schemeClr val="tx1"/>
                </a:solidFill>
                <a:latin typeface="Arial" charset="0"/>
              </a:defRPr>
            </a:lvl1pPr>
            <a:lvl2pPr>
              <a:spcBef>
                <a:spcPct val="0"/>
              </a:spcBef>
              <a:defRPr>
                <a:solidFill>
                  <a:schemeClr val="tx1"/>
                </a:solidFill>
                <a:latin typeface="Arial" charset="0"/>
              </a:defRPr>
            </a:lvl2pPr>
            <a:lvl3pPr>
              <a:spcBef>
                <a:spcPct val="0"/>
              </a:spcBef>
              <a:defRPr>
                <a:solidFill>
                  <a:schemeClr val="tx1"/>
                </a:solidFill>
                <a:latin typeface="Arial" charset="0"/>
              </a:defRPr>
            </a:lvl3pPr>
            <a:lvl4pPr>
              <a:spcBef>
                <a:spcPct val="0"/>
              </a:spcBef>
              <a:defRPr>
                <a:solidFill>
                  <a:schemeClr val="tx1"/>
                </a:solidFill>
                <a:latin typeface="Arial" charset="0"/>
              </a:defRPr>
            </a:lvl4pPr>
            <a:lvl5pPr>
              <a:spcBef>
                <a:spcPct val="0"/>
              </a:spcBef>
              <a:defRPr>
                <a:solidFill>
                  <a:schemeClr val="tx1"/>
                </a:solidFill>
                <a:latin typeface="Arial" charset="0"/>
              </a:defRPr>
            </a:lvl5pPr>
            <a:lvl6pPr fontAlgn="base">
              <a:spcBef>
                <a:spcPct val="0"/>
              </a:spcBef>
              <a:spcAft>
                <a:spcPct val="0"/>
              </a:spcAft>
              <a:defRPr>
                <a:solidFill>
                  <a:schemeClr val="tx1"/>
                </a:solidFill>
                <a:latin typeface="Arial" charset="0"/>
              </a:defRPr>
            </a:lvl6pPr>
            <a:lvl7pPr fontAlgn="base">
              <a:spcBef>
                <a:spcPct val="0"/>
              </a:spcBef>
              <a:spcAft>
                <a:spcPct val="0"/>
              </a:spcAft>
              <a:defRPr>
                <a:solidFill>
                  <a:schemeClr val="tx1"/>
                </a:solidFill>
                <a:latin typeface="Arial" charset="0"/>
              </a:defRPr>
            </a:lvl7pPr>
            <a:lvl8pPr fontAlgn="base">
              <a:spcBef>
                <a:spcPct val="0"/>
              </a:spcBef>
              <a:spcAft>
                <a:spcPct val="0"/>
              </a:spcAft>
              <a:defRPr>
                <a:solidFill>
                  <a:schemeClr val="tx1"/>
                </a:solidFill>
                <a:latin typeface="Arial" charset="0"/>
              </a:defRPr>
            </a:lvl8pPr>
            <a:lvl9pPr fontAlgn="base">
              <a:spcBef>
                <a:spcPct val="0"/>
              </a:spcBef>
              <a:spcAft>
                <a:spcPct val="0"/>
              </a:spcAft>
              <a:defRPr>
                <a:solidFill>
                  <a:schemeClr val="tx1"/>
                </a:solidFill>
                <a:latin typeface="Arial" charset="0"/>
              </a:defRPr>
            </a:lvl9pPr>
          </a:lstStyle>
          <a:p>
            <a:pPr algn="ctr">
              <a:spcBef>
                <a:spcPct val="50000"/>
              </a:spcBef>
            </a:pPr>
            <a:r>
              <a:rPr lang="en-US" sz="8000">
                <a:latin typeface="Comic Sans MS" pitchFamily="66" charset="0"/>
              </a:rPr>
              <a:t>         The</a:t>
            </a:r>
          </a:p>
          <a:p>
            <a:pPr algn="ctr">
              <a:spcBef>
                <a:spcPct val="50000"/>
              </a:spcBef>
            </a:pPr>
            <a:r>
              <a:rPr lang="en-US" sz="8000">
                <a:latin typeface="Comic Sans MS" pitchFamily="66" charset="0"/>
              </a:rPr>
              <a:t>         End</a:t>
            </a:r>
          </a:p>
        </p:txBody>
      </p:sp>
      <p:pic>
        <p:nvPicPr>
          <p:cNvPr id="60423" name="Picture 7" descr="j0324596"/>
          <p:cNvPicPr>
            <a:picLocks noChangeAspect="1" noChangeArrowheads="1"/>
          </p:cNvPicPr>
          <p:nvPr/>
        </p:nvPicPr>
        <p:blipFill>
          <a:blip r:embed="rId6" cstate="print">
            <a:extLst>
              <a:ext uri="{28A0092B-C50C-407E-A947-70E740481C1C}">
                <a14:useLocalDpi xmlns:a14="http://schemas.microsoft.com/office/drawing/2010/main" xmlns="" val="0"/>
              </a:ext>
            </a:extLst>
          </a:blip>
          <a:srcRect/>
          <a:stretch>
            <a:fillRect/>
          </a:stretch>
        </p:blipFill>
        <p:spPr bwMode="auto">
          <a:xfrm>
            <a:off x="1025525" y="838200"/>
            <a:ext cx="3700463" cy="5334000"/>
          </a:xfrm>
          <a:prstGeom prst="rect">
            <a:avLst/>
          </a:prstGeom>
          <a:noFill/>
          <a:extLst>
            <a:ext uri="{909E8E84-426E-40DD-AFC4-6F175D3DCCD1}">
              <a14:hiddenFill xmlns:a14="http://schemas.microsoft.com/office/drawing/2010/main" xmlns="">
                <a:solidFill>
                  <a:srgbClr val="FFFFFF"/>
                </a:solidFill>
              </a14:hiddenFill>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mediacall" presetSubtype="0" fill="hold" nodeType="afterEffect">
                                  <p:stCondLst>
                                    <p:cond delay="0"/>
                                  </p:stCondLst>
                                  <p:childTnLst>
                                    <p:cmd type="call" cmd="playFrom(0.0)">
                                      <p:cBhvr>
                                        <p:cTn id="6" dur="5941" fill="hold"/>
                                        <p:tgtEl>
                                          <p:spTgt spid="60420"/>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repeatCount="indefinite" fill="hold" display="0">
                  <p:stCondLst>
                    <p:cond delay="indefinite"/>
                  </p:stCondLst>
                  <p:endCondLst>
                    <p:cond evt="onNext" delay="0">
                      <p:tgtEl>
                        <p:sldTgt/>
                      </p:tgtEl>
                    </p:cond>
                    <p:cond evt="onPrev" delay="0">
                      <p:tgtEl>
                        <p:sldTgt/>
                      </p:tgtEl>
                    </p:cond>
                    <p:cond evt="onStopAudio" delay="0">
                      <p:tgtEl>
                        <p:sldTgt/>
                      </p:tgtEl>
                    </p:cond>
                  </p:endCondLst>
                </p:cTn>
                <p:tgtEl>
                  <p:spTgt spid="60420"/>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9" name="Rectangle 3"/>
          <p:cNvSpPr>
            <a:spLocks noGrp="1" noChangeArrowheads="1"/>
          </p:cNvSpPr>
          <p:nvPr>
            <p:ph type="body" sz="half" idx="1"/>
          </p:nvPr>
        </p:nvSpPr>
        <p:spPr>
          <a:xfrm>
            <a:off x="457200" y="1219200"/>
            <a:ext cx="4572000" cy="4525963"/>
          </a:xfrm>
        </p:spPr>
        <p:txBody>
          <a:bodyPr/>
          <a:lstStyle/>
          <a:p>
            <a:pPr algn="ctr">
              <a:buFontTx/>
              <a:buNone/>
            </a:pPr>
            <a:endParaRPr lang="en-US" sz="4800" dirty="0">
              <a:latin typeface="Comic Sans MS" pitchFamily="66" charset="0"/>
            </a:endParaRPr>
          </a:p>
          <a:p>
            <a:pPr algn="ctr">
              <a:buFontTx/>
              <a:buNone/>
            </a:pPr>
            <a:r>
              <a:rPr lang="en-US" sz="5400" b="1" dirty="0">
                <a:latin typeface="Comic Sans MS" pitchFamily="66" charset="0"/>
              </a:rPr>
              <a:t>Did you say </a:t>
            </a:r>
            <a:r>
              <a:rPr lang="en-US" sz="5400" b="1" dirty="0">
                <a:solidFill>
                  <a:srgbClr val="FFFF00"/>
                </a:solidFill>
                <a:latin typeface="Comic Sans MS" pitchFamily="66" charset="0"/>
              </a:rPr>
              <a:t>FIVE </a:t>
            </a:r>
            <a:r>
              <a:rPr lang="en-US" sz="5400" b="1" dirty="0">
                <a:latin typeface="Comic Sans MS" pitchFamily="66" charset="0"/>
              </a:rPr>
              <a:t>paragraphs</a:t>
            </a:r>
            <a:r>
              <a:rPr lang="en-US" sz="5400" dirty="0">
                <a:latin typeface="Comic Sans MS" pitchFamily="66" charset="0"/>
              </a:rPr>
              <a:t>?</a:t>
            </a:r>
          </a:p>
        </p:txBody>
      </p:sp>
      <p:pic>
        <p:nvPicPr>
          <p:cNvPr id="19461" name="Picture 5" descr="j0182829"/>
          <p:cNvPicPr>
            <a:picLocks noGrp="1" noChangeAspect="1" noChangeArrowheads="1"/>
          </p:cNvPicPr>
          <p:nvPr>
            <p:ph sz="half" idx="2"/>
          </p:nvPr>
        </p:nvPicPr>
        <p:blipFill>
          <a:blip r:embed="rId5" cstate="print">
            <a:extLst>
              <a:ext uri="{28A0092B-C50C-407E-A947-70E740481C1C}">
                <a14:useLocalDpi xmlns:a14="http://schemas.microsoft.com/office/drawing/2010/main" xmlns="" val="0"/>
              </a:ext>
            </a:extLst>
          </a:blip>
          <a:srcRect/>
          <a:stretch>
            <a:fillRect/>
          </a:stretch>
        </p:blipFill>
        <p:spPr>
          <a:xfrm>
            <a:off x="5257800" y="914400"/>
            <a:ext cx="3513138" cy="5334000"/>
          </a:xfrm>
          <a:noFill/>
          <a:ln w="76200">
            <a:solidFill>
              <a:srgbClr val="FF3300"/>
            </a:solidFill>
            <a:miter lim="800000"/>
            <a:headEnd/>
            <a:tailEnd/>
          </a:ln>
          <a:extLst>
            <a:ext uri="{909E8E84-426E-40DD-AFC4-6F175D3DCCD1}">
              <a14:hiddenFill xmlns:a14="http://schemas.microsoft.com/office/drawing/2010/main" xmlns="">
                <a:solidFill>
                  <a:srgbClr val="FFFFFF"/>
                </a:solidFill>
              </a14:hiddenFill>
            </a:ext>
            <a:ext uri="{AF507438-7753-43E0-B8FC-AC1667EBCBE1}">
              <a14:hiddenEffects xmlns:a14="http://schemas.microsoft.com/office/drawing/2010/main" xmlns="">
                <a:effectLst>
                  <a:outerShdw dist="35921" dir="2700000" algn="ctr" rotWithShape="0">
                    <a:srgbClr val="808080"/>
                  </a:outerShdw>
                </a:effectLst>
              </a14:hiddenEffects>
            </a:ext>
          </a:extLst>
        </p:spPr>
      </p:pic>
      <p:pic>
        <p:nvPicPr>
          <p:cNvPr id="19462" name="Reco1202.WAV">
            <a:hlinkClick r:id="" action="ppaction://media"/>
          </p:cNvPr>
          <p:cNvPicPr>
            <a:picLocks noChangeAspect="1" noChangeArrowheads="1"/>
          </p:cNvPicPr>
          <p:nvPr>
            <a:audioFile r:link="rId1"/>
            <p:extLst>
              <p:ext uri="{DAA4B4D4-6D71-4841-9C94-3DE7FCFB9230}">
                <p14:media xmlns:p14="http://schemas.microsoft.com/office/powerpoint/2010/main" xmlns="" r:embed="rId6"/>
              </p:ext>
            </p:extLst>
          </p:nvPr>
        </p:nvPicPr>
        <p:blipFill>
          <a:blip r:embed="rId7" cstate="print">
            <a:extLst>
              <a:ext uri="{28A0092B-C50C-407E-A947-70E740481C1C}">
                <a14:useLocalDpi xmlns:a14="http://schemas.microsoft.com/office/drawing/2010/main" xmlns="" val="0"/>
              </a:ext>
            </a:extLst>
          </a:blip>
          <a:srcRect/>
          <a:stretch>
            <a:fillRect/>
          </a:stretch>
        </p:blipFill>
        <p:spPr bwMode="auto">
          <a:xfrm>
            <a:off x="4419600" y="3276600"/>
            <a:ext cx="304800" cy="304800"/>
          </a:xfrm>
          <a:prstGeom prst="rect">
            <a:avLst/>
          </a:prstGeom>
          <a:noFill/>
          <a:extLst>
            <a:ext uri="{909E8E84-426E-40DD-AFC4-6F175D3DCCD1}">
              <a14:hiddenFill xmlns:a14="http://schemas.microsoft.com/office/drawing/2010/main" xmlns="">
                <a:solidFill>
                  <a:srgbClr val="FFFFFF"/>
                </a:solidFill>
              </a14:hiddenFill>
            </a:ext>
          </a:extLst>
        </p:spPr>
      </p:pic>
      <p:pic>
        <p:nvPicPr>
          <p:cNvPr id="19463" name="Reco1203.WAV">
            <a:hlinkClick r:id="" action="ppaction://media"/>
          </p:cNvPr>
          <p:cNvPicPr>
            <a:picLocks noChangeAspect="1" noChangeArrowheads="1"/>
          </p:cNvPicPr>
          <p:nvPr>
            <a:audioFile r:link="rId2"/>
            <p:extLst>
              <p:ext uri="{DAA4B4D4-6D71-4841-9C94-3DE7FCFB9230}">
                <p14:media xmlns:p14="http://schemas.microsoft.com/office/powerpoint/2010/main" xmlns="" r:embed="rId8"/>
              </p:ext>
            </p:extLst>
          </p:nvPr>
        </p:nvPicPr>
        <p:blipFill>
          <a:blip r:embed="rId7" cstate="print">
            <a:extLst>
              <a:ext uri="{28A0092B-C50C-407E-A947-70E740481C1C}">
                <a14:useLocalDpi xmlns:a14="http://schemas.microsoft.com/office/drawing/2010/main" xmlns="" val="0"/>
              </a:ext>
            </a:extLst>
          </a:blip>
          <a:srcRect/>
          <a:stretch>
            <a:fillRect/>
          </a:stretch>
        </p:blipFill>
        <p:spPr bwMode="auto">
          <a:xfrm>
            <a:off x="4419600" y="3276600"/>
            <a:ext cx="304800" cy="304800"/>
          </a:xfrm>
          <a:prstGeom prst="rect">
            <a:avLst/>
          </a:prstGeom>
          <a:noFill/>
          <a:extLst>
            <a:ext uri="{909E8E84-426E-40DD-AFC4-6F175D3DCCD1}">
              <a14:hiddenFill xmlns:a14="http://schemas.microsoft.com/office/drawing/2010/main" xmlns="">
                <a:solidFill>
                  <a:srgbClr val="FFFFFF"/>
                </a:solidFill>
              </a14:hiddenFill>
            </a:ext>
          </a:extLst>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19462"/>
                    </p:tgtEl>
                  </p:cond>
                </p:stCondLst>
                <p:endSync evt="end" delay="0">
                  <p:rtn val="all"/>
                </p:endSync>
                <p:childTnLst>
                  <p:par>
                    <p:cTn id="3" fill="hold" nodeType="clickPar">
                      <p:stCondLst>
                        <p:cond delay="0"/>
                      </p:stCondLst>
                      <p:childTnLst>
                        <p:par>
                          <p:cTn id="4" fill="hold" nodeType="withGroup">
                            <p:stCondLst>
                              <p:cond delay="0"/>
                            </p:stCondLst>
                            <p:childTnLst>
                              <p:par>
                                <p:cTn id="5" presetID="1" presetClass="mediacall" presetSubtype="0" fill="hold" nodeType="clickEffect">
                                  <p:stCondLst>
                                    <p:cond delay="0"/>
                                  </p:stCondLst>
                                  <p:childTnLst>
                                    <p:cmd type="call" cmd="playFrom(0.0)">
                                      <p:cBhvr>
                                        <p:cTn id="6" dur="1" fill="hold"/>
                                        <p:tgtEl>
                                          <p:spTgt spid="19462"/>
                                        </p:tgtEl>
                                      </p:cBhvr>
                                    </p:cmd>
                                  </p:childTnLst>
                                </p:cTn>
                              </p:par>
                            </p:childTnLst>
                          </p:cTn>
                        </p:par>
                      </p:childTnLst>
                    </p:cTn>
                  </p:par>
                </p:childTnLst>
              </p:cTn>
              <p:nextCondLst>
                <p:cond evt="onClick" delay="0">
                  <p:tgtEl>
                    <p:spTgt spid="19462"/>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19462"/>
                </p:tgtEl>
              </p:cMediaNode>
            </p:audio>
            <p:seq concurrent="1" nextAc="seek">
              <p:cTn id="8" restart="whenNotActive" fill="hold" evtFilter="cancelBubble" nodeType="interactiveSeq">
                <p:stCondLst>
                  <p:cond evt="onClick" delay="0">
                    <p:tgtEl>
                      <p:spTgt spid="19463"/>
                    </p:tgtEl>
                  </p:cond>
                </p:stCondLst>
                <p:endSync evt="end" delay="0">
                  <p:rtn val="all"/>
                </p:endSync>
                <p:childTnLst>
                  <p:par>
                    <p:cTn id="9" fill="hold" nodeType="clickPar">
                      <p:stCondLst>
                        <p:cond delay="0"/>
                      </p:stCondLst>
                      <p:childTnLst>
                        <p:par>
                          <p:cTn id="10" fill="hold" nodeType="withGroup">
                            <p:stCondLst>
                              <p:cond delay="0"/>
                            </p:stCondLst>
                            <p:childTnLst>
                              <p:par>
                                <p:cTn id="11" presetID="1" presetClass="mediacall" presetSubtype="0" fill="hold" nodeType="clickEffect">
                                  <p:stCondLst>
                                    <p:cond delay="0"/>
                                  </p:stCondLst>
                                  <p:childTnLst>
                                    <p:cmd type="call" cmd="playFrom(0.0)">
                                      <p:cBhvr>
                                        <p:cTn id="12" dur="7749" fill="hold"/>
                                        <p:tgtEl>
                                          <p:spTgt spid="19463"/>
                                        </p:tgtEl>
                                      </p:cBhvr>
                                    </p:cmd>
                                  </p:childTnLst>
                                </p:cTn>
                              </p:par>
                            </p:childTnLst>
                          </p:cTn>
                        </p:par>
                      </p:childTnLst>
                    </p:cTn>
                  </p:par>
                </p:childTnLst>
              </p:cTn>
              <p:nextCondLst>
                <p:cond evt="onClick" delay="0">
                  <p:tgtEl>
                    <p:spTgt spid="19463"/>
                  </p:tgtEl>
                </p:cond>
              </p:nextCondLst>
            </p:seq>
            <p:audio>
              <p:cMediaNode>
                <p:cTn id="13" fill="hold" display="0">
                  <p:stCondLst>
                    <p:cond delay="indefinite"/>
                  </p:stCondLst>
                  <p:endCondLst>
                    <p:cond evt="onNext" delay="0">
                      <p:tgtEl>
                        <p:sldTgt/>
                      </p:tgtEl>
                    </p:cond>
                    <p:cond evt="onPrev" delay="0">
                      <p:tgtEl>
                        <p:sldTgt/>
                      </p:tgtEl>
                    </p:cond>
                    <p:cond evt="onStopAudio" delay="0">
                      <p:tgtEl>
                        <p:sldTgt/>
                      </p:tgtEl>
                    </p:cond>
                  </p:endCondLst>
                </p:cTn>
                <p:tgtEl>
                  <p:spTgt spid="19463"/>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Text Box 3"/>
          <p:cNvSpPr txBox="1">
            <a:spLocks noChangeArrowheads="1"/>
          </p:cNvSpPr>
          <p:nvPr/>
        </p:nvSpPr>
        <p:spPr bwMode="auto">
          <a:xfrm>
            <a:off x="304800" y="838200"/>
            <a:ext cx="8534400" cy="48641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lgn="ctr">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lvl1pPr marL="342900" indent="-342900">
              <a:spcBef>
                <a:spcPct val="0"/>
              </a:spcBef>
              <a:defRPr>
                <a:solidFill>
                  <a:schemeClr val="tx1"/>
                </a:solidFill>
                <a:latin typeface="Arial" charset="0"/>
              </a:defRPr>
            </a:lvl1pPr>
            <a:lvl2pPr>
              <a:spcBef>
                <a:spcPct val="0"/>
              </a:spcBef>
              <a:defRPr>
                <a:solidFill>
                  <a:schemeClr val="tx1"/>
                </a:solidFill>
                <a:latin typeface="Arial" charset="0"/>
              </a:defRPr>
            </a:lvl2pPr>
            <a:lvl3pPr>
              <a:spcBef>
                <a:spcPct val="0"/>
              </a:spcBef>
              <a:defRPr>
                <a:solidFill>
                  <a:schemeClr val="tx1"/>
                </a:solidFill>
                <a:latin typeface="Arial" charset="0"/>
              </a:defRPr>
            </a:lvl3pPr>
            <a:lvl4pPr>
              <a:spcBef>
                <a:spcPct val="0"/>
              </a:spcBef>
              <a:defRPr>
                <a:solidFill>
                  <a:schemeClr val="tx1"/>
                </a:solidFill>
                <a:latin typeface="Arial" charset="0"/>
              </a:defRPr>
            </a:lvl4pPr>
            <a:lvl5pPr>
              <a:spcBef>
                <a:spcPct val="0"/>
              </a:spcBef>
              <a:defRPr>
                <a:solidFill>
                  <a:schemeClr val="tx1"/>
                </a:solidFill>
                <a:latin typeface="Arial" charset="0"/>
              </a:defRPr>
            </a:lvl5pPr>
            <a:lvl6pPr fontAlgn="base">
              <a:spcBef>
                <a:spcPct val="0"/>
              </a:spcBef>
              <a:spcAft>
                <a:spcPct val="0"/>
              </a:spcAft>
              <a:defRPr>
                <a:solidFill>
                  <a:schemeClr val="tx1"/>
                </a:solidFill>
                <a:latin typeface="Arial" charset="0"/>
              </a:defRPr>
            </a:lvl6pPr>
            <a:lvl7pPr fontAlgn="base">
              <a:spcBef>
                <a:spcPct val="0"/>
              </a:spcBef>
              <a:spcAft>
                <a:spcPct val="0"/>
              </a:spcAft>
              <a:defRPr>
                <a:solidFill>
                  <a:schemeClr val="tx1"/>
                </a:solidFill>
                <a:latin typeface="Arial" charset="0"/>
              </a:defRPr>
            </a:lvl7pPr>
            <a:lvl8pPr fontAlgn="base">
              <a:spcBef>
                <a:spcPct val="0"/>
              </a:spcBef>
              <a:spcAft>
                <a:spcPct val="0"/>
              </a:spcAft>
              <a:defRPr>
                <a:solidFill>
                  <a:schemeClr val="tx1"/>
                </a:solidFill>
                <a:latin typeface="Arial" charset="0"/>
              </a:defRPr>
            </a:lvl8pPr>
            <a:lvl9pPr fontAlgn="base">
              <a:spcBef>
                <a:spcPct val="0"/>
              </a:spcBef>
              <a:spcAft>
                <a:spcPct val="0"/>
              </a:spcAft>
              <a:defRPr>
                <a:solidFill>
                  <a:schemeClr val="tx1"/>
                </a:solidFill>
                <a:latin typeface="Arial" charset="0"/>
              </a:defRPr>
            </a:lvl9pPr>
          </a:lstStyle>
          <a:p>
            <a:pPr algn="ctr">
              <a:spcBef>
                <a:spcPct val="20000"/>
              </a:spcBef>
            </a:pPr>
            <a:r>
              <a:rPr lang="en-US" sz="5400">
                <a:latin typeface="Comic Sans MS" pitchFamily="66" charset="0"/>
              </a:rPr>
              <a:t>Yes!</a:t>
            </a:r>
          </a:p>
          <a:p>
            <a:pPr algn="ctr">
              <a:spcBef>
                <a:spcPct val="20000"/>
              </a:spcBef>
            </a:pPr>
            <a:r>
              <a:rPr lang="en-US" sz="5400">
                <a:latin typeface="Comic Sans MS" pitchFamily="66" charset="0"/>
              </a:rPr>
              <a:t>It’s easy with </a:t>
            </a:r>
          </a:p>
          <a:p>
            <a:pPr algn="ctr">
              <a:spcBef>
                <a:spcPct val="20000"/>
              </a:spcBef>
            </a:pPr>
            <a:r>
              <a:rPr lang="en-US" sz="5400">
                <a:solidFill>
                  <a:srgbClr val="FF3300"/>
                </a:solidFill>
                <a:latin typeface="Comic Sans MS" pitchFamily="66" charset="0"/>
              </a:rPr>
              <a:t>the bing</a:t>
            </a:r>
            <a:r>
              <a:rPr lang="en-US" sz="5400">
                <a:latin typeface="Comic Sans MS" pitchFamily="66" charset="0"/>
              </a:rPr>
              <a:t>, </a:t>
            </a:r>
            <a:r>
              <a:rPr lang="en-US" sz="5400">
                <a:solidFill>
                  <a:srgbClr val="FFFF00"/>
                </a:solidFill>
                <a:latin typeface="Comic Sans MS" pitchFamily="66" charset="0"/>
              </a:rPr>
              <a:t>the bang</a:t>
            </a:r>
            <a:r>
              <a:rPr lang="en-US" sz="5400">
                <a:latin typeface="Comic Sans MS" pitchFamily="66" charset="0"/>
              </a:rPr>
              <a:t>, </a:t>
            </a:r>
          </a:p>
          <a:p>
            <a:pPr algn="ctr">
              <a:spcBef>
                <a:spcPct val="20000"/>
              </a:spcBef>
            </a:pPr>
            <a:r>
              <a:rPr lang="en-US" sz="5400">
                <a:latin typeface="Comic Sans MS" pitchFamily="66" charset="0"/>
              </a:rPr>
              <a:t>and </a:t>
            </a:r>
            <a:r>
              <a:rPr lang="en-US" sz="5400">
                <a:solidFill>
                  <a:srgbClr val="33CC33"/>
                </a:solidFill>
                <a:latin typeface="Comic Sans MS" pitchFamily="66" charset="0"/>
              </a:rPr>
              <a:t>the bongo</a:t>
            </a:r>
            <a:r>
              <a:rPr lang="en-US" sz="5400">
                <a:latin typeface="Comic Sans MS" pitchFamily="66" charset="0"/>
              </a:rPr>
              <a:t>!</a:t>
            </a:r>
          </a:p>
          <a:p>
            <a:pPr algn="ctr">
              <a:spcBef>
                <a:spcPct val="20000"/>
              </a:spcBef>
            </a:pPr>
            <a:r>
              <a:rPr lang="en-US" sz="5400">
                <a:latin typeface="Comic Sans MS" pitchFamily="66" charset="0"/>
              </a:rPr>
              <a:t>Let’s see how it works! </a:t>
            </a:r>
          </a:p>
        </p:txBody>
      </p:sp>
      <p:pic>
        <p:nvPicPr>
          <p:cNvPr id="21508" name="Reco1203.WAV">
            <a:hlinkClick r:id="" action="ppaction://media"/>
          </p:cNvPr>
          <p:cNvPicPr>
            <a:picLocks noChangeAspect="1" noChangeArrowheads="1"/>
          </p:cNvPicPr>
          <p:nvPr>
            <a:audioFile r:link="rId1"/>
            <p:extLst>
              <p:ext uri="{DAA4B4D4-6D71-4841-9C94-3DE7FCFB9230}">
                <p14:media xmlns:p14="http://schemas.microsoft.com/office/powerpoint/2010/main" xmlns="" r:embed="rId4"/>
              </p:ext>
            </p:extLst>
          </p:nvPr>
        </p:nvPicPr>
        <p:blipFill>
          <a:blip r:embed="rId5" cstate="print">
            <a:extLst>
              <a:ext uri="{28A0092B-C50C-407E-A947-70E740481C1C}">
                <a14:useLocalDpi xmlns:a14="http://schemas.microsoft.com/office/drawing/2010/main" xmlns="" val="0"/>
              </a:ext>
            </a:extLst>
          </a:blip>
          <a:srcRect/>
          <a:stretch>
            <a:fillRect/>
          </a:stretch>
        </p:blipFill>
        <p:spPr bwMode="auto">
          <a:xfrm>
            <a:off x="3048000" y="3733800"/>
            <a:ext cx="304800" cy="304800"/>
          </a:xfrm>
          <a:prstGeom prst="rect">
            <a:avLst/>
          </a:prstGeom>
          <a:noFill/>
          <a:extLst>
            <a:ext uri="{909E8E84-426E-40DD-AFC4-6F175D3DCCD1}">
              <a14:hiddenFill xmlns:a14="http://schemas.microsoft.com/office/drawing/2010/main" xmlns="">
                <a:solidFill>
                  <a:srgbClr val="FFFFFF"/>
                </a:solidFill>
              </a14:hiddenFill>
            </a:ext>
          </a:extLst>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21508"/>
                    </p:tgtEl>
                  </p:cond>
                </p:stCondLst>
                <p:endSync evt="end" delay="0">
                  <p:rtn val="all"/>
                </p:endSync>
                <p:childTnLst>
                  <p:par>
                    <p:cTn id="3" fill="hold" nodeType="clickPar">
                      <p:stCondLst>
                        <p:cond delay="0"/>
                      </p:stCondLst>
                      <p:childTnLst>
                        <p:par>
                          <p:cTn id="4" fill="hold" nodeType="withGroup">
                            <p:stCondLst>
                              <p:cond delay="0"/>
                            </p:stCondLst>
                            <p:childTnLst>
                              <p:par>
                                <p:cTn id="5" presetID="1" presetClass="mediacall" presetSubtype="0" fill="hold" nodeType="clickEffect">
                                  <p:stCondLst>
                                    <p:cond delay="0"/>
                                  </p:stCondLst>
                                  <p:childTnLst>
                                    <p:cmd type="call" cmd="playFrom(0.0)">
                                      <p:cBhvr>
                                        <p:cTn id="6" dur="11049" fill="hold"/>
                                        <p:tgtEl>
                                          <p:spTgt spid="21508"/>
                                        </p:tgtEl>
                                      </p:cBhvr>
                                    </p:cmd>
                                  </p:childTnLst>
                                </p:cTn>
                              </p:par>
                            </p:childTnLst>
                          </p:cTn>
                        </p:par>
                      </p:childTnLst>
                    </p:cTn>
                  </p:par>
                </p:childTnLst>
              </p:cTn>
              <p:nextCondLst>
                <p:cond evt="onClick" delay="0">
                  <p:tgtEl>
                    <p:spTgt spid="21508"/>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21508"/>
                </p:tgtEl>
              </p:cMediaNode>
            </p:audi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8" name="Rectangle 4"/>
          <p:cNvSpPr>
            <a:spLocks noGrp="1" noChangeArrowheads="1"/>
          </p:cNvSpPr>
          <p:nvPr>
            <p:ph type="title"/>
          </p:nvPr>
        </p:nvSpPr>
        <p:spPr>
          <a:xfrm>
            <a:off x="533400" y="1828800"/>
            <a:ext cx="8229600" cy="1143000"/>
          </a:xfrm>
        </p:spPr>
        <p:txBody>
          <a:bodyPr/>
          <a:lstStyle/>
          <a:p>
            <a:r>
              <a:rPr lang="en-US" sz="4000">
                <a:latin typeface="Comic Sans MS" pitchFamily="66" charset="0"/>
              </a:rPr>
              <a:t/>
            </a:r>
            <a:br>
              <a:rPr lang="en-US" sz="4000">
                <a:latin typeface="Comic Sans MS" pitchFamily="66" charset="0"/>
              </a:rPr>
            </a:br>
            <a:r>
              <a:rPr lang="en-US" sz="4000">
                <a:latin typeface="Comic Sans MS" pitchFamily="66" charset="0"/>
              </a:rPr>
              <a:t/>
            </a:r>
            <a:br>
              <a:rPr lang="en-US" sz="4000">
                <a:latin typeface="Comic Sans MS" pitchFamily="66" charset="0"/>
              </a:rPr>
            </a:br>
            <a:r>
              <a:rPr lang="en-US" sz="4000">
                <a:latin typeface="Comic Sans MS" pitchFamily="66" charset="0"/>
              </a:rPr>
              <a:t/>
            </a:r>
            <a:br>
              <a:rPr lang="en-US" sz="4000">
                <a:latin typeface="Comic Sans MS" pitchFamily="66" charset="0"/>
              </a:rPr>
            </a:br>
            <a:r>
              <a:rPr lang="en-US" sz="4000" b="1">
                <a:latin typeface="Comic Sans MS" pitchFamily="66" charset="0"/>
              </a:rPr>
              <a:t>An essay is a group of paragraphs</a:t>
            </a:r>
            <a:br>
              <a:rPr lang="en-US" sz="4000" b="1">
                <a:latin typeface="Comic Sans MS" pitchFamily="66" charset="0"/>
              </a:rPr>
            </a:br>
            <a:r>
              <a:rPr lang="en-US" sz="4000" b="1">
                <a:latin typeface="Comic Sans MS" pitchFamily="66" charset="0"/>
              </a:rPr>
              <a:t>relating to one main idea.</a:t>
            </a:r>
            <a:br>
              <a:rPr lang="en-US" sz="4000" b="1">
                <a:latin typeface="Comic Sans MS" pitchFamily="66" charset="0"/>
              </a:rPr>
            </a:br>
            <a:r>
              <a:rPr lang="en-US" sz="4000" b="1">
                <a:latin typeface="Comic Sans MS" pitchFamily="66" charset="0"/>
              </a:rPr>
              <a:t/>
            </a:r>
            <a:br>
              <a:rPr lang="en-US" sz="4000" b="1">
                <a:latin typeface="Comic Sans MS" pitchFamily="66" charset="0"/>
              </a:rPr>
            </a:br>
            <a:r>
              <a:rPr lang="en-US" sz="4000" b="1">
                <a:solidFill>
                  <a:srgbClr val="FF0000"/>
                </a:solidFill>
                <a:latin typeface="Comic Sans MS" pitchFamily="66" charset="0"/>
              </a:rPr>
              <a:t>The bing</a:t>
            </a:r>
            <a:r>
              <a:rPr lang="en-US" sz="4000" b="1">
                <a:latin typeface="Comic Sans MS" pitchFamily="66" charset="0"/>
              </a:rPr>
              <a:t>, </a:t>
            </a:r>
            <a:r>
              <a:rPr lang="en-US" sz="4000" b="1">
                <a:solidFill>
                  <a:srgbClr val="FFFF00"/>
                </a:solidFill>
                <a:latin typeface="Comic Sans MS" pitchFamily="66" charset="0"/>
              </a:rPr>
              <a:t>the bang</a:t>
            </a:r>
            <a:r>
              <a:rPr lang="en-US" sz="4000" b="1">
                <a:latin typeface="Comic Sans MS" pitchFamily="66" charset="0"/>
              </a:rPr>
              <a:t>, and </a:t>
            </a:r>
            <a:r>
              <a:rPr lang="en-US" sz="4000" b="1">
                <a:solidFill>
                  <a:srgbClr val="33CC33"/>
                </a:solidFill>
                <a:latin typeface="Comic Sans MS" pitchFamily="66" charset="0"/>
              </a:rPr>
              <a:t>the bongo</a:t>
            </a:r>
            <a:r>
              <a:rPr lang="en-US" sz="4000" b="1">
                <a:latin typeface="Comic Sans MS" pitchFamily="66" charset="0"/>
              </a:rPr>
              <a:t> is a method for organizing your thoughts when you write an essay.</a:t>
            </a:r>
          </a:p>
        </p:txBody>
      </p:sp>
      <p:pic>
        <p:nvPicPr>
          <p:cNvPr id="52229" name="Reco1203.WAV">
            <a:hlinkClick r:id="" action="ppaction://media"/>
          </p:cNvPr>
          <p:cNvPicPr>
            <a:picLocks noChangeAspect="1" noChangeArrowheads="1"/>
          </p:cNvPicPr>
          <p:nvPr>
            <a:audioFile r:link="rId1"/>
            <p:extLst>
              <p:ext uri="{DAA4B4D4-6D71-4841-9C94-3DE7FCFB9230}">
                <p14:media xmlns:p14="http://schemas.microsoft.com/office/powerpoint/2010/main" xmlns="" r:embed="rId4"/>
              </p:ext>
            </p:extLst>
          </p:nvPr>
        </p:nvPicPr>
        <p:blipFill>
          <a:blip r:embed="rId5" cstate="print">
            <a:extLst>
              <a:ext uri="{28A0092B-C50C-407E-A947-70E740481C1C}">
                <a14:useLocalDpi xmlns:a14="http://schemas.microsoft.com/office/drawing/2010/main" xmlns="" val="0"/>
              </a:ext>
            </a:extLst>
          </a:blip>
          <a:srcRect/>
          <a:stretch>
            <a:fillRect/>
          </a:stretch>
        </p:blipFill>
        <p:spPr bwMode="auto">
          <a:xfrm>
            <a:off x="4419600" y="3276600"/>
            <a:ext cx="304800" cy="304800"/>
          </a:xfrm>
          <a:prstGeom prst="rect">
            <a:avLst/>
          </a:prstGeom>
          <a:noFill/>
          <a:extLst>
            <a:ext uri="{909E8E84-426E-40DD-AFC4-6F175D3DCCD1}">
              <a14:hiddenFill xmlns:a14="http://schemas.microsoft.com/office/drawing/2010/main" xmlns="">
                <a:solidFill>
                  <a:srgbClr val="FFFFFF"/>
                </a:solidFill>
              </a14:hiddenFill>
            </a:ext>
          </a:extLst>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2229"/>
                    </p:tgtEl>
                  </p:cond>
                </p:stCondLst>
                <p:endSync evt="end" delay="0">
                  <p:rtn val="all"/>
                </p:endSync>
                <p:childTnLst>
                  <p:par>
                    <p:cTn id="3" fill="hold" nodeType="clickPar">
                      <p:stCondLst>
                        <p:cond delay="0"/>
                      </p:stCondLst>
                      <p:childTnLst>
                        <p:par>
                          <p:cTn id="4" fill="hold" nodeType="withGroup">
                            <p:stCondLst>
                              <p:cond delay="0"/>
                            </p:stCondLst>
                            <p:childTnLst>
                              <p:par>
                                <p:cTn id="5" presetID="1" presetClass="mediacall" presetSubtype="0" fill="hold" nodeType="clickEffect">
                                  <p:stCondLst>
                                    <p:cond delay="0"/>
                                  </p:stCondLst>
                                  <p:childTnLst>
                                    <p:cmd type="call" cmd="playFrom(0.0)">
                                      <p:cBhvr>
                                        <p:cTn id="6" dur="14199" fill="hold"/>
                                        <p:tgtEl>
                                          <p:spTgt spid="52229"/>
                                        </p:tgtEl>
                                      </p:cBhvr>
                                    </p:cmd>
                                  </p:childTnLst>
                                </p:cTn>
                              </p:par>
                            </p:childTnLst>
                          </p:cTn>
                        </p:par>
                      </p:childTnLst>
                    </p:cTn>
                  </p:par>
                </p:childTnLst>
              </p:cTn>
              <p:nextCondLst>
                <p:cond evt="onClick" delay="0">
                  <p:tgtEl>
                    <p:spTgt spid="52229"/>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52229"/>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215" name="Group 23"/>
          <p:cNvGraphicFramePr>
            <a:graphicFrameLocks noGrp="1"/>
          </p:cNvGraphicFramePr>
          <p:nvPr/>
        </p:nvGraphicFramePr>
        <p:xfrm>
          <a:off x="914400" y="685800"/>
          <a:ext cx="7239000" cy="5613147"/>
        </p:xfrm>
        <a:graphic>
          <a:graphicData uri="http://schemas.openxmlformats.org/drawingml/2006/table">
            <a:tbl>
              <a:tblPr/>
              <a:tblGrid>
                <a:gridCol w="7239000"/>
              </a:tblGrid>
              <a:tr h="12954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3600" b="0" i="0" u="none" strike="noStrike" cap="none" normalizeH="0" baseline="0" smtClean="0">
                          <a:ln>
                            <a:noFill/>
                          </a:ln>
                          <a:solidFill>
                            <a:schemeClr val="tx1"/>
                          </a:solidFill>
                          <a:effectLst/>
                          <a:latin typeface="Comic Sans MS" pitchFamily="66" charset="0"/>
                        </a:rPr>
                        <a:t>Introduction</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3600" b="0" i="0" u="none" strike="noStrike" cap="none" normalizeH="0" baseline="0" smtClean="0">
                          <a:ln>
                            <a:noFill/>
                          </a:ln>
                          <a:solidFill>
                            <a:schemeClr val="tx1"/>
                          </a:solidFill>
                          <a:effectLst/>
                          <a:latin typeface="Comic Sans MS" pitchFamily="66" charset="0"/>
                        </a:rPr>
                        <a:t>(</a:t>
                      </a:r>
                      <a:r>
                        <a:rPr kumimoji="0" lang="en-US" sz="3600" b="0" i="0" u="none" strike="noStrike" cap="none" normalizeH="0" baseline="0" smtClean="0">
                          <a:ln>
                            <a:noFill/>
                          </a:ln>
                          <a:solidFill>
                            <a:srgbClr val="FF3300"/>
                          </a:solidFill>
                          <a:effectLst/>
                          <a:latin typeface="Comic Sans MS" pitchFamily="66" charset="0"/>
                        </a:rPr>
                        <a:t>the bing</a:t>
                      </a:r>
                      <a:r>
                        <a:rPr kumimoji="0" lang="en-US" sz="3600" b="0" i="0" u="none" strike="noStrike" cap="none" normalizeH="0" baseline="0" smtClean="0">
                          <a:ln>
                            <a:noFill/>
                          </a:ln>
                          <a:solidFill>
                            <a:schemeClr val="tx1"/>
                          </a:solidFill>
                          <a:effectLst/>
                          <a:latin typeface="Comic Sans MS" pitchFamily="66" charset="0"/>
                        </a:rPr>
                        <a:t>, </a:t>
                      </a:r>
                      <a:r>
                        <a:rPr kumimoji="0" lang="en-US" sz="3600" b="0" i="0" u="none" strike="noStrike" cap="none" normalizeH="0" baseline="0" smtClean="0">
                          <a:ln>
                            <a:noFill/>
                          </a:ln>
                          <a:solidFill>
                            <a:srgbClr val="FFFF00"/>
                          </a:solidFill>
                          <a:effectLst/>
                          <a:latin typeface="Comic Sans MS" pitchFamily="66" charset="0"/>
                        </a:rPr>
                        <a:t>the bang</a:t>
                      </a:r>
                      <a:r>
                        <a:rPr kumimoji="0" lang="en-US" sz="3600" b="0" i="0" u="none" strike="noStrike" cap="none" normalizeH="0" baseline="0" smtClean="0">
                          <a:ln>
                            <a:noFill/>
                          </a:ln>
                          <a:solidFill>
                            <a:schemeClr val="tx1"/>
                          </a:solidFill>
                          <a:effectLst/>
                          <a:latin typeface="Comic Sans MS" pitchFamily="66" charset="0"/>
                        </a:rPr>
                        <a:t>, </a:t>
                      </a:r>
                      <a:r>
                        <a:rPr kumimoji="0" lang="en-US" sz="3600" b="0" i="0" u="none" strike="noStrike" cap="none" normalizeH="0" baseline="0" smtClean="0">
                          <a:ln>
                            <a:noFill/>
                          </a:ln>
                          <a:solidFill>
                            <a:srgbClr val="33CC33"/>
                          </a:solidFill>
                          <a:effectLst/>
                          <a:latin typeface="Comic Sans MS" pitchFamily="66" charset="0"/>
                        </a:rPr>
                        <a:t>the bongo</a:t>
                      </a:r>
                      <a:r>
                        <a:rPr kumimoji="0" lang="en-US" sz="3600" b="0" i="0" u="none" strike="noStrike" cap="none" normalizeH="0" baseline="0" smtClean="0">
                          <a:ln>
                            <a:noFill/>
                          </a:ln>
                          <a:solidFill>
                            <a:schemeClr val="tx1"/>
                          </a:solidFill>
                          <a:effectLst/>
                          <a:latin typeface="Comic Sans MS" pitchFamily="66" charset="0"/>
                        </a:rPr>
                        <a:t>)</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00488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3600" b="0" i="0" u="none" strike="noStrike" cap="none" normalizeH="0" baseline="0" smtClean="0">
                          <a:ln>
                            <a:noFill/>
                          </a:ln>
                          <a:solidFill>
                            <a:schemeClr val="tx1"/>
                          </a:solidFill>
                          <a:effectLst/>
                          <a:latin typeface="Comic Sans MS" pitchFamily="66" charset="0"/>
                        </a:rPr>
                        <a:t>Paragraph Two –</a:t>
                      </a:r>
                      <a:r>
                        <a:rPr kumimoji="0" lang="en-US" sz="3600" b="0" i="0" u="none" strike="noStrike" cap="none" normalizeH="0" baseline="0" smtClean="0">
                          <a:ln>
                            <a:noFill/>
                          </a:ln>
                          <a:solidFill>
                            <a:srgbClr val="FF3300"/>
                          </a:solidFill>
                          <a:effectLst/>
                          <a:latin typeface="Comic Sans MS" pitchFamily="66" charset="0"/>
                        </a:rPr>
                        <a:t> The BING</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00647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3600" b="0" i="0" u="none" strike="noStrike" cap="none" normalizeH="0" baseline="0" smtClean="0">
                          <a:ln>
                            <a:noFill/>
                          </a:ln>
                          <a:solidFill>
                            <a:schemeClr val="tx1"/>
                          </a:solidFill>
                          <a:effectLst/>
                          <a:latin typeface="Comic Sans MS" pitchFamily="66" charset="0"/>
                        </a:rPr>
                        <a:t>Paragraph Three – </a:t>
                      </a:r>
                      <a:r>
                        <a:rPr kumimoji="0" lang="en-US" sz="3600" b="0" i="0" u="none" strike="noStrike" cap="none" normalizeH="0" baseline="0" smtClean="0">
                          <a:ln>
                            <a:noFill/>
                          </a:ln>
                          <a:solidFill>
                            <a:srgbClr val="FFFF00"/>
                          </a:solidFill>
                          <a:effectLst/>
                          <a:latin typeface="Comic Sans MS" pitchFamily="66" charset="0"/>
                        </a:rPr>
                        <a:t>The BANG</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00488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3600" b="0" i="0" u="none" strike="noStrike" cap="none" normalizeH="0" baseline="0" smtClean="0">
                          <a:ln>
                            <a:noFill/>
                          </a:ln>
                          <a:solidFill>
                            <a:schemeClr val="tx1"/>
                          </a:solidFill>
                          <a:effectLst/>
                          <a:latin typeface="Comic Sans MS" pitchFamily="66" charset="0"/>
                        </a:rPr>
                        <a:t>Paragraph Four – </a:t>
                      </a:r>
                      <a:r>
                        <a:rPr kumimoji="0" lang="en-US" sz="3600" b="0" i="0" u="none" strike="noStrike" cap="none" normalizeH="0" baseline="0" smtClean="0">
                          <a:ln>
                            <a:noFill/>
                          </a:ln>
                          <a:solidFill>
                            <a:srgbClr val="33CC33"/>
                          </a:solidFill>
                          <a:effectLst/>
                          <a:latin typeface="Comic Sans MS" pitchFamily="66" charset="0"/>
                        </a:rPr>
                        <a:t>The BONGO</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00647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3600" b="0" i="0" u="none" strike="noStrike" cap="none" normalizeH="0" baseline="0" smtClean="0">
                          <a:ln>
                            <a:noFill/>
                          </a:ln>
                          <a:solidFill>
                            <a:schemeClr val="tx1"/>
                          </a:solidFill>
                          <a:effectLst/>
                          <a:latin typeface="Comic Sans MS" pitchFamily="66" charset="0"/>
                        </a:rPr>
                        <a:t>Conclusion</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3600" b="0" i="0" u="none" strike="noStrike" cap="none" normalizeH="0" baseline="0" smtClean="0">
                          <a:ln>
                            <a:noFill/>
                          </a:ln>
                          <a:solidFill>
                            <a:schemeClr val="tx1"/>
                          </a:solidFill>
                          <a:effectLst/>
                          <a:latin typeface="Comic Sans MS" pitchFamily="66" charset="0"/>
                        </a:rPr>
                        <a:t>(</a:t>
                      </a:r>
                      <a:r>
                        <a:rPr kumimoji="0" lang="en-US" sz="3600" b="0" i="0" u="none" strike="noStrike" cap="none" normalizeH="0" baseline="0" smtClean="0">
                          <a:ln>
                            <a:noFill/>
                          </a:ln>
                          <a:solidFill>
                            <a:srgbClr val="FF3300"/>
                          </a:solidFill>
                          <a:effectLst/>
                          <a:latin typeface="Comic Sans MS" pitchFamily="66" charset="0"/>
                        </a:rPr>
                        <a:t>the bing</a:t>
                      </a:r>
                      <a:r>
                        <a:rPr kumimoji="0" lang="en-US" sz="3600" b="0" i="0" u="none" strike="noStrike" cap="none" normalizeH="0" baseline="0" smtClean="0">
                          <a:ln>
                            <a:noFill/>
                          </a:ln>
                          <a:solidFill>
                            <a:schemeClr val="tx1"/>
                          </a:solidFill>
                          <a:effectLst/>
                          <a:latin typeface="Comic Sans MS" pitchFamily="66" charset="0"/>
                        </a:rPr>
                        <a:t>, </a:t>
                      </a:r>
                      <a:r>
                        <a:rPr kumimoji="0" lang="en-US" sz="3600" b="0" i="0" u="none" strike="noStrike" cap="none" normalizeH="0" baseline="0" smtClean="0">
                          <a:ln>
                            <a:noFill/>
                          </a:ln>
                          <a:solidFill>
                            <a:srgbClr val="FFFF00"/>
                          </a:solidFill>
                          <a:effectLst/>
                          <a:latin typeface="Comic Sans MS" pitchFamily="66" charset="0"/>
                        </a:rPr>
                        <a:t>the bang</a:t>
                      </a:r>
                      <a:r>
                        <a:rPr kumimoji="0" lang="en-US" sz="3600" b="0" i="0" u="none" strike="noStrike" cap="none" normalizeH="0" baseline="0" smtClean="0">
                          <a:ln>
                            <a:noFill/>
                          </a:ln>
                          <a:solidFill>
                            <a:schemeClr val="tx1"/>
                          </a:solidFill>
                          <a:effectLst/>
                          <a:latin typeface="Comic Sans MS" pitchFamily="66" charset="0"/>
                        </a:rPr>
                        <a:t>, </a:t>
                      </a:r>
                      <a:r>
                        <a:rPr kumimoji="0" lang="en-US" sz="3600" b="0" i="0" u="none" strike="noStrike" cap="none" normalizeH="0" baseline="0" smtClean="0">
                          <a:ln>
                            <a:noFill/>
                          </a:ln>
                          <a:solidFill>
                            <a:srgbClr val="33CC33"/>
                          </a:solidFill>
                          <a:effectLst/>
                          <a:latin typeface="Comic Sans MS" pitchFamily="66" charset="0"/>
                        </a:rPr>
                        <a:t>the bongo</a:t>
                      </a:r>
                      <a:r>
                        <a:rPr kumimoji="0" lang="en-US" sz="3600" b="0" i="0" u="none" strike="noStrike" cap="none" normalizeH="0" baseline="0" smtClean="0">
                          <a:ln>
                            <a:noFill/>
                          </a:ln>
                          <a:solidFill>
                            <a:schemeClr val="tx1"/>
                          </a:solidFill>
                          <a:effectLst/>
                          <a:latin typeface="Comic Sans MS" pitchFamily="66" charset="0"/>
                        </a:rPr>
                        <a:t>)</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pic>
        <p:nvPicPr>
          <p:cNvPr id="8216" name="Reco1217.WAV">
            <a:hlinkClick r:id="" action="ppaction://media"/>
          </p:cNvPr>
          <p:cNvPicPr>
            <a:picLocks noChangeAspect="1" noChangeArrowheads="1"/>
          </p:cNvPicPr>
          <p:nvPr>
            <a:audioFile r:link="rId1"/>
            <p:extLst>
              <p:ext uri="{DAA4B4D4-6D71-4841-9C94-3DE7FCFB9230}">
                <p14:media xmlns:p14="http://schemas.microsoft.com/office/powerpoint/2010/main" xmlns="" r:embed="rId4"/>
              </p:ext>
            </p:extLst>
          </p:nvPr>
        </p:nvPicPr>
        <p:blipFill>
          <a:blip r:embed="rId5" cstate="print">
            <a:extLst>
              <a:ext uri="{28A0092B-C50C-407E-A947-70E740481C1C}">
                <a14:useLocalDpi xmlns:a14="http://schemas.microsoft.com/office/drawing/2010/main" xmlns="" val="0"/>
              </a:ext>
            </a:extLst>
          </a:blip>
          <a:srcRect/>
          <a:stretch>
            <a:fillRect/>
          </a:stretch>
        </p:blipFill>
        <p:spPr bwMode="auto">
          <a:xfrm>
            <a:off x="4419600" y="3276600"/>
            <a:ext cx="304800" cy="304800"/>
          </a:xfrm>
          <a:prstGeom prst="rect">
            <a:avLst/>
          </a:prstGeom>
          <a:noFill/>
          <a:extLst>
            <a:ext uri="{909E8E84-426E-40DD-AFC4-6F175D3DCCD1}">
              <a14:hiddenFill xmlns:a14="http://schemas.microsoft.com/office/drawing/2010/main" xmlns="">
                <a:solidFill>
                  <a:srgbClr val="FFFFFF"/>
                </a:solidFill>
              </a14:hiddenFill>
            </a:ext>
          </a:extLst>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8216"/>
                    </p:tgtEl>
                  </p:cond>
                </p:stCondLst>
                <p:endSync evt="end" delay="0">
                  <p:rtn val="all"/>
                </p:endSync>
                <p:childTnLst>
                  <p:par>
                    <p:cTn id="3" fill="hold" nodeType="clickPar">
                      <p:stCondLst>
                        <p:cond delay="0"/>
                      </p:stCondLst>
                      <p:childTnLst>
                        <p:par>
                          <p:cTn id="4" fill="hold" nodeType="withGroup">
                            <p:stCondLst>
                              <p:cond delay="0"/>
                            </p:stCondLst>
                            <p:childTnLst>
                              <p:par>
                                <p:cTn id="5" presetID="1" presetClass="mediacall" presetSubtype="0" fill="hold" nodeType="clickEffect">
                                  <p:stCondLst>
                                    <p:cond delay="0"/>
                                  </p:stCondLst>
                                  <p:childTnLst>
                                    <p:cmd type="call" cmd="playFrom(0.0)">
                                      <p:cBhvr>
                                        <p:cTn id="6" dur="41509" fill="hold"/>
                                        <p:tgtEl>
                                          <p:spTgt spid="8216"/>
                                        </p:tgtEl>
                                      </p:cBhvr>
                                    </p:cmd>
                                  </p:childTnLst>
                                </p:cTn>
                              </p:par>
                            </p:childTnLst>
                          </p:cTn>
                        </p:par>
                      </p:childTnLst>
                    </p:cTn>
                  </p:par>
                </p:childTnLst>
              </p:cTn>
              <p:nextCondLst>
                <p:cond evt="onClick" delay="0">
                  <p:tgtEl>
                    <p:spTgt spid="8216"/>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8216"/>
                </p:tgtEl>
              </p:cMediaNode>
            </p:audi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4" name="Rectangle 4"/>
          <p:cNvSpPr>
            <a:spLocks noGrp="1" noChangeArrowheads="1"/>
          </p:cNvSpPr>
          <p:nvPr>
            <p:ph type="title"/>
          </p:nvPr>
        </p:nvSpPr>
        <p:spPr>
          <a:xfrm>
            <a:off x="381000" y="1828800"/>
            <a:ext cx="8229600" cy="1143000"/>
          </a:xfrm>
        </p:spPr>
        <p:txBody>
          <a:bodyPr/>
          <a:lstStyle/>
          <a:p>
            <a:r>
              <a:rPr lang="en-US" sz="4000">
                <a:latin typeface="Comic Sans MS" pitchFamily="66" charset="0"/>
              </a:rPr>
              <a:t/>
            </a:r>
            <a:br>
              <a:rPr lang="en-US" sz="4000">
                <a:latin typeface="Comic Sans MS" pitchFamily="66" charset="0"/>
              </a:rPr>
            </a:br>
            <a:r>
              <a:rPr lang="en-US" sz="4000">
                <a:latin typeface="Comic Sans MS" pitchFamily="66" charset="0"/>
              </a:rPr>
              <a:t/>
            </a:r>
            <a:br>
              <a:rPr lang="en-US" sz="4000">
                <a:latin typeface="Comic Sans MS" pitchFamily="66" charset="0"/>
              </a:rPr>
            </a:br>
            <a:r>
              <a:rPr lang="en-US" sz="4000">
                <a:latin typeface="Comic Sans MS" pitchFamily="66" charset="0"/>
              </a:rPr>
              <a:t/>
            </a:r>
            <a:br>
              <a:rPr lang="en-US" sz="4000">
                <a:latin typeface="Comic Sans MS" pitchFamily="66" charset="0"/>
              </a:rPr>
            </a:br>
            <a:r>
              <a:rPr lang="en-US" sz="4000">
                <a:latin typeface="Comic Sans MS" pitchFamily="66" charset="0"/>
              </a:rPr>
              <a:t/>
            </a:r>
            <a:br>
              <a:rPr lang="en-US" sz="4000">
                <a:latin typeface="Comic Sans MS" pitchFamily="66" charset="0"/>
              </a:rPr>
            </a:br>
            <a:r>
              <a:rPr lang="en-US" b="1">
                <a:latin typeface="Comic Sans MS" pitchFamily="66" charset="0"/>
              </a:rPr>
              <a:t>Let’s create a real</a:t>
            </a:r>
            <a:br>
              <a:rPr lang="en-US" b="1">
                <a:latin typeface="Comic Sans MS" pitchFamily="66" charset="0"/>
              </a:rPr>
            </a:br>
            <a:r>
              <a:rPr lang="en-US" b="1">
                <a:latin typeface="Comic Sans MS" pitchFamily="66" charset="0"/>
              </a:rPr>
              <a:t> essay using</a:t>
            </a:r>
            <a:br>
              <a:rPr lang="en-US" b="1">
                <a:latin typeface="Comic Sans MS" pitchFamily="66" charset="0"/>
              </a:rPr>
            </a:br>
            <a:r>
              <a:rPr lang="en-US" b="1">
                <a:solidFill>
                  <a:srgbClr val="FF0000"/>
                </a:solidFill>
                <a:latin typeface="Comic Sans MS" pitchFamily="66" charset="0"/>
              </a:rPr>
              <a:t>the bing</a:t>
            </a:r>
            <a:r>
              <a:rPr lang="en-US" b="1">
                <a:latin typeface="Comic Sans MS" pitchFamily="66" charset="0"/>
              </a:rPr>
              <a:t>,</a:t>
            </a:r>
            <a:br>
              <a:rPr lang="en-US" b="1">
                <a:latin typeface="Comic Sans MS" pitchFamily="66" charset="0"/>
              </a:rPr>
            </a:br>
            <a:r>
              <a:rPr lang="en-US" b="1">
                <a:solidFill>
                  <a:srgbClr val="FFFF00"/>
                </a:solidFill>
                <a:latin typeface="Comic Sans MS" pitchFamily="66" charset="0"/>
              </a:rPr>
              <a:t>the bang</a:t>
            </a:r>
            <a:r>
              <a:rPr lang="en-US" b="1">
                <a:latin typeface="Comic Sans MS" pitchFamily="66" charset="0"/>
              </a:rPr>
              <a:t>, </a:t>
            </a:r>
            <a:br>
              <a:rPr lang="en-US" b="1">
                <a:latin typeface="Comic Sans MS" pitchFamily="66" charset="0"/>
              </a:rPr>
            </a:br>
            <a:r>
              <a:rPr lang="en-US" b="1">
                <a:latin typeface="Comic Sans MS" pitchFamily="66" charset="0"/>
              </a:rPr>
              <a:t>and </a:t>
            </a:r>
            <a:r>
              <a:rPr lang="en-US" b="1">
                <a:solidFill>
                  <a:srgbClr val="33CC33"/>
                </a:solidFill>
                <a:latin typeface="Comic Sans MS" pitchFamily="66" charset="0"/>
              </a:rPr>
              <a:t>the bongo</a:t>
            </a:r>
            <a:r>
              <a:rPr lang="en-US" b="1">
                <a:latin typeface="Comic Sans MS" pitchFamily="66" charset="0"/>
              </a:rPr>
              <a:t> </a:t>
            </a:r>
            <a:br>
              <a:rPr lang="en-US" b="1">
                <a:latin typeface="Comic Sans MS" pitchFamily="66" charset="0"/>
              </a:rPr>
            </a:br>
            <a:r>
              <a:rPr lang="en-US" b="1">
                <a:latin typeface="Comic Sans MS" pitchFamily="66" charset="0"/>
              </a:rPr>
              <a:t>pattern as our guide.</a:t>
            </a:r>
            <a:br>
              <a:rPr lang="en-US" b="1">
                <a:latin typeface="Comic Sans MS" pitchFamily="66" charset="0"/>
              </a:rPr>
            </a:br>
            <a:r>
              <a:rPr lang="en-US" b="1">
                <a:latin typeface="Comic Sans MS" pitchFamily="66" charset="0"/>
              </a:rPr>
              <a:t>It’s easy!</a:t>
            </a:r>
            <a:br>
              <a:rPr lang="en-US" b="1">
                <a:latin typeface="Comic Sans MS" pitchFamily="66" charset="0"/>
              </a:rPr>
            </a:br>
            <a:endParaRPr lang="en-US" b="1">
              <a:latin typeface="Comic Sans MS" pitchFamily="66" charset="0"/>
            </a:endParaRPr>
          </a:p>
        </p:txBody>
      </p:sp>
      <p:pic>
        <p:nvPicPr>
          <p:cNvPr id="66565" name="Reco1217.WAV">
            <a:hlinkClick r:id="" action="ppaction://media"/>
          </p:cNvPr>
          <p:cNvPicPr>
            <a:picLocks noChangeAspect="1" noChangeArrowheads="1"/>
          </p:cNvPicPr>
          <p:nvPr>
            <a:audioFile r:link="rId1"/>
            <p:extLst>
              <p:ext uri="{DAA4B4D4-6D71-4841-9C94-3DE7FCFB9230}">
                <p14:media xmlns:p14="http://schemas.microsoft.com/office/powerpoint/2010/main" xmlns="" r:embed="rId4"/>
              </p:ext>
            </p:extLst>
          </p:nvPr>
        </p:nvPicPr>
        <p:blipFill>
          <a:blip r:embed="rId5" cstate="print">
            <a:extLst>
              <a:ext uri="{28A0092B-C50C-407E-A947-70E740481C1C}">
                <a14:useLocalDpi xmlns:a14="http://schemas.microsoft.com/office/drawing/2010/main" xmlns="" val="0"/>
              </a:ext>
            </a:extLst>
          </a:blip>
          <a:srcRect/>
          <a:stretch>
            <a:fillRect/>
          </a:stretch>
        </p:blipFill>
        <p:spPr bwMode="auto">
          <a:xfrm>
            <a:off x="4419600" y="3276600"/>
            <a:ext cx="304800" cy="304800"/>
          </a:xfrm>
          <a:prstGeom prst="rect">
            <a:avLst/>
          </a:prstGeom>
          <a:noFill/>
          <a:extLst>
            <a:ext uri="{909E8E84-426E-40DD-AFC4-6F175D3DCCD1}">
              <a14:hiddenFill xmlns:a14="http://schemas.microsoft.com/office/drawing/2010/main" xmlns="">
                <a:solidFill>
                  <a:srgbClr val="FFFFFF"/>
                </a:solidFill>
              </a14:hiddenFill>
            </a:ext>
          </a:extLst>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66565"/>
                    </p:tgtEl>
                  </p:cond>
                </p:stCondLst>
                <p:endSync evt="end" delay="0">
                  <p:rtn val="all"/>
                </p:endSync>
                <p:childTnLst>
                  <p:par>
                    <p:cTn id="3" fill="hold" nodeType="clickPar">
                      <p:stCondLst>
                        <p:cond delay="0"/>
                      </p:stCondLst>
                      <p:childTnLst>
                        <p:par>
                          <p:cTn id="4" fill="hold" nodeType="withGroup">
                            <p:stCondLst>
                              <p:cond delay="0"/>
                            </p:stCondLst>
                            <p:childTnLst>
                              <p:par>
                                <p:cTn id="5" presetID="1" presetClass="mediacall" presetSubtype="0" fill="hold" nodeType="clickEffect">
                                  <p:stCondLst>
                                    <p:cond delay="0"/>
                                  </p:stCondLst>
                                  <p:childTnLst>
                                    <p:cmd type="call" cmd="playFrom(0.0)">
                                      <p:cBhvr>
                                        <p:cTn id="6" dur="9300" fill="hold"/>
                                        <p:tgtEl>
                                          <p:spTgt spid="66565"/>
                                        </p:tgtEl>
                                      </p:cBhvr>
                                    </p:cmd>
                                  </p:childTnLst>
                                </p:cTn>
                              </p:par>
                            </p:childTnLst>
                          </p:cTn>
                        </p:par>
                      </p:childTnLst>
                    </p:cTn>
                  </p:par>
                </p:childTnLst>
              </p:cTn>
              <p:nextCondLst>
                <p:cond evt="onClick" delay="0">
                  <p:tgtEl>
                    <p:spTgt spid="66565"/>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66565"/>
                </p:tgtEl>
              </p:cMediaNode>
            </p:audi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42" name="Picture 6" descr="j0250592"/>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7072313" y="4471988"/>
            <a:ext cx="2025650" cy="2041525"/>
          </a:xfrm>
          <a:prstGeom prst="rect">
            <a:avLst/>
          </a:prstGeom>
          <a:solidFill>
            <a:srgbClr val="3333FF"/>
          </a:solidFill>
        </p:spPr>
      </p:pic>
      <p:sp>
        <p:nvSpPr>
          <p:cNvPr id="14338" name="Rectangle 2"/>
          <p:cNvSpPr>
            <a:spLocks noGrp="1" noChangeArrowheads="1"/>
          </p:cNvSpPr>
          <p:nvPr>
            <p:ph type="title"/>
          </p:nvPr>
        </p:nvSpPr>
        <p:spPr/>
        <p:txBody>
          <a:bodyPr/>
          <a:lstStyle/>
          <a:p>
            <a:r>
              <a:rPr lang="en-US" sz="4000" b="1">
                <a:latin typeface="Comic Sans MS" pitchFamily="66" charset="0"/>
              </a:rPr>
              <a:t>Introduction</a:t>
            </a:r>
            <a:br>
              <a:rPr lang="en-US" sz="4000" b="1">
                <a:latin typeface="Comic Sans MS" pitchFamily="66" charset="0"/>
              </a:rPr>
            </a:br>
            <a:r>
              <a:rPr lang="en-US" sz="3200" b="1">
                <a:latin typeface="Comic Sans MS" pitchFamily="66" charset="0"/>
              </a:rPr>
              <a:t>(</a:t>
            </a:r>
            <a:r>
              <a:rPr lang="en-US" sz="3200" b="1">
                <a:solidFill>
                  <a:srgbClr val="FF3300"/>
                </a:solidFill>
                <a:latin typeface="Comic Sans MS" pitchFamily="66" charset="0"/>
              </a:rPr>
              <a:t>The bing</a:t>
            </a:r>
            <a:r>
              <a:rPr lang="en-US" sz="3200" b="1">
                <a:latin typeface="Comic Sans MS" pitchFamily="66" charset="0"/>
              </a:rPr>
              <a:t>, </a:t>
            </a:r>
            <a:r>
              <a:rPr lang="en-US" sz="3200" b="1">
                <a:solidFill>
                  <a:srgbClr val="FFFF00"/>
                </a:solidFill>
                <a:latin typeface="Comic Sans MS" pitchFamily="66" charset="0"/>
              </a:rPr>
              <a:t>the bang</a:t>
            </a:r>
            <a:r>
              <a:rPr lang="en-US" sz="3200" b="1">
                <a:latin typeface="Comic Sans MS" pitchFamily="66" charset="0"/>
              </a:rPr>
              <a:t>, </a:t>
            </a:r>
            <a:r>
              <a:rPr lang="en-US" sz="3200" b="1">
                <a:solidFill>
                  <a:srgbClr val="33CC33"/>
                </a:solidFill>
                <a:latin typeface="Comic Sans MS" pitchFamily="66" charset="0"/>
              </a:rPr>
              <a:t>the bongo</a:t>
            </a:r>
            <a:r>
              <a:rPr lang="en-US" sz="3200" b="1">
                <a:latin typeface="Comic Sans MS" pitchFamily="66" charset="0"/>
              </a:rPr>
              <a:t>)</a:t>
            </a:r>
          </a:p>
        </p:txBody>
      </p:sp>
      <p:sp>
        <p:nvSpPr>
          <p:cNvPr id="14339" name="Rectangle 3"/>
          <p:cNvSpPr>
            <a:spLocks noGrp="1" noChangeArrowheads="1"/>
          </p:cNvSpPr>
          <p:nvPr>
            <p:ph type="body" idx="1"/>
          </p:nvPr>
        </p:nvSpPr>
        <p:spPr>
          <a:xfrm>
            <a:off x="457200" y="1828800"/>
            <a:ext cx="8229600" cy="4525963"/>
          </a:xfrm>
        </p:spPr>
        <p:txBody>
          <a:bodyPr/>
          <a:lstStyle/>
          <a:p>
            <a:pPr>
              <a:lnSpc>
                <a:spcPct val="80000"/>
              </a:lnSpc>
              <a:buFontTx/>
              <a:buNone/>
            </a:pPr>
            <a:r>
              <a:rPr lang="en-US" sz="2800"/>
              <a:t>        </a:t>
            </a:r>
            <a:r>
              <a:rPr lang="en-US" sz="3600" b="1">
                <a:latin typeface="Comic Sans MS" pitchFamily="66" charset="0"/>
              </a:rPr>
              <a:t>Of all the holidays throughout the year, the Fourth of July is my favorite. I like the Fourth of July because </a:t>
            </a:r>
            <a:r>
              <a:rPr lang="en-US" sz="3600" b="1">
                <a:solidFill>
                  <a:srgbClr val="FF3300"/>
                </a:solidFill>
                <a:latin typeface="Comic Sans MS" pitchFamily="66" charset="0"/>
              </a:rPr>
              <a:t>we always have good food to eat</a:t>
            </a:r>
            <a:r>
              <a:rPr lang="en-US" sz="3600" b="1">
                <a:latin typeface="Comic Sans MS" pitchFamily="66" charset="0"/>
              </a:rPr>
              <a:t>, because </a:t>
            </a:r>
            <a:r>
              <a:rPr lang="en-US" sz="3600" b="1">
                <a:solidFill>
                  <a:srgbClr val="FFFF00"/>
                </a:solidFill>
                <a:latin typeface="Comic Sans MS" pitchFamily="66" charset="0"/>
              </a:rPr>
              <a:t>we spend time with family</a:t>
            </a:r>
            <a:r>
              <a:rPr lang="en-US" sz="3600" b="1">
                <a:latin typeface="Comic Sans MS" pitchFamily="66" charset="0"/>
              </a:rPr>
              <a:t>, and especially because </a:t>
            </a:r>
            <a:r>
              <a:rPr lang="en-US" sz="3600" b="1">
                <a:solidFill>
                  <a:srgbClr val="33CC33"/>
                </a:solidFill>
                <a:latin typeface="Comic Sans MS" pitchFamily="66" charset="0"/>
              </a:rPr>
              <a:t>we watch colorful fireworks. </a:t>
            </a:r>
            <a:r>
              <a:rPr lang="en-US" sz="3600" b="1">
                <a:latin typeface="Comic Sans MS" pitchFamily="66" charset="0"/>
              </a:rPr>
              <a:t>The Fourth of</a:t>
            </a:r>
          </a:p>
          <a:p>
            <a:pPr>
              <a:lnSpc>
                <a:spcPct val="80000"/>
              </a:lnSpc>
              <a:buFontTx/>
              <a:buNone/>
            </a:pPr>
            <a:r>
              <a:rPr lang="en-US" sz="3600" b="1">
                <a:latin typeface="Comic Sans MS" pitchFamily="66" charset="0"/>
              </a:rPr>
              <a:t> July is truly the best holiday.</a:t>
            </a:r>
          </a:p>
        </p:txBody>
      </p:sp>
      <p:pic>
        <p:nvPicPr>
          <p:cNvPr id="14354" name="Reco1233.WAV">
            <a:hlinkClick r:id="" action="ppaction://media"/>
          </p:cNvPr>
          <p:cNvPicPr>
            <a:picLocks noChangeAspect="1" noChangeArrowheads="1"/>
          </p:cNvPicPr>
          <p:nvPr>
            <a:audioFile r:link="rId1"/>
            <p:extLst>
              <p:ext uri="{DAA4B4D4-6D71-4841-9C94-3DE7FCFB9230}">
                <p14:media xmlns:p14="http://schemas.microsoft.com/office/powerpoint/2010/main" xmlns="" r:embed="rId5"/>
              </p:ext>
            </p:extLst>
          </p:nvPr>
        </p:nvPicPr>
        <p:blipFill>
          <a:blip r:embed="rId6" cstate="print">
            <a:extLst>
              <a:ext uri="{28A0092B-C50C-407E-A947-70E740481C1C}">
                <a14:useLocalDpi xmlns:a14="http://schemas.microsoft.com/office/drawing/2010/main" xmlns="" val="0"/>
              </a:ext>
            </a:extLst>
          </a:blip>
          <a:srcRect/>
          <a:stretch>
            <a:fillRect/>
          </a:stretch>
        </p:blipFill>
        <p:spPr bwMode="auto">
          <a:xfrm>
            <a:off x="4419600" y="3276600"/>
            <a:ext cx="304800" cy="304800"/>
          </a:xfrm>
          <a:prstGeom prst="rect">
            <a:avLst/>
          </a:prstGeom>
          <a:noFill/>
          <a:extLst>
            <a:ext uri="{909E8E84-426E-40DD-AFC4-6F175D3DCCD1}">
              <a14:hiddenFill xmlns:a14="http://schemas.microsoft.com/office/drawing/2010/main" xmlns="">
                <a:solidFill>
                  <a:srgbClr val="FFFFFF"/>
                </a:solidFill>
              </a14:hiddenFill>
            </a:ext>
          </a:extLst>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14354"/>
                    </p:tgtEl>
                  </p:cond>
                </p:stCondLst>
                <p:endSync evt="end" delay="0">
                  <p:rtn val="all"/>
                </p:endSync>
                <p:childTnLst>
                  <p:par>
                    <p:cTn id="3" fill="hold" nodeType="clickPar">
                      <p:stCondLst>
                        <p:cond delay="0"/>
                      </p:stCondLst>
                      <p:childTnLst>
                        <p:par>
                          <p:cTn id="4" fill="hold" nodeType="withGroup">
                            <p:stCondLst>
                              <p:cond delay="0"/>
                            </p:stCondLst>
                            <p:childTnLst>
                              <p:par>
                                <p:cTn id="5" presetID="1" presetClass="mediacall" presetSubtype="0" fill="hold" nodeType="clickEffect">
                                  <p:stCondLst>
                                    <p:cond delay="0"/>
                                  </p:stCondLst>
                                  <p:childTnLst>
                                    <p:cmd type="call" cmd="playFrom(0.0)">
                                      <p:cBhvr>
                                        <p:cTn id="6" dur="44209" fill="hold"/>
                                        <p:tgtEl>
                                          <p:spTgt spid="14354"/>
                                        </p:tgtEl>
                                      </p:cBhvr>
                                    </p:cmd>
                                  </p:childTnLst>
                                </p:cTn>
                              </p:par>
                            </p:childTnLst>
                          </p:cTn>
                        </p:par>
                      </p:childTnLst>
                    </p:cTn>
                  </p:par>
                </p:childTnLst>
              </p:cTn>
              <p:nextCondLst>
                <p:cond evt="onClick" delay="0">
                  <p:tgtEl>
                    <p:spTgt spid="14354"/>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14354"/>
                </p:tgtEl>
              </p:cMediaNode>
            </p:audi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457200" y="533400"/>
            <a:ext cx="8229600" cy="411163"/>
          </a:xfrm>
        </p:spPr>
        <p:txBody>
          <a:bodyPr/>
          <a:lstStyle/>
          <a:p>
            <a:r>
              <a:rPr lang="en-US" sz="4000" b="1">
                <a:latin typeface="Comic Sans MS" pitchFamily="66" charset="0"/>
              </a:rPr>
              <a:t>Paragraph Two – </a:t>
            </a:r>
            <a:r>
              <a:rPr lang="en-US" sz="4000" b="1">
                <a:solidFill>
                  <a:srgbClr val="FF3300"/>
                </a:solidFill>
                <a:latin typeface="Comic Sans MS" pitchFamily="66" charset="0"/>
              </a:rPr>
              <a:t>The BING</a:t>
            </a:r>
          </a:p>
        </p:txBody>
      </p:sp>
      <p:sp>
        <p:nvSpPr>
          <p:cNvPr id="22531" name="Rectangle 3"/>
          <p:cNvSpPr>
            <a:spLocks noGrp="1" noChangeArrowheads="1"/>
          </p:cNvSpPr>
          <p:nvPr>
            <p:ph type="body" idx="1"/>
          </p:nvPr>
        </p:nvSpPr>
        <p:spPr>
          <a:xfrm>
            <a:off x="457200" y="914400"/>
            <a:ext cx="8229600" cy="5211763"/>
          </a:xfrm>
        </p:spPr>
        <p:txBody>
          <a:bodyPr/>
          <a:lstStyle/>
          <a:p>
            <a:pPr>
              <a:buFontTx/>
              <a:buNone/>
            </a:pPr>
            <a:r>
              <a:rPr lang="en-US" sz="2800" b="1"/>
              <a:t>          </a:t>
            </a:r>
          </a:p>
          <a:p>
            <a:pPr>
              <a:buFontTx/>
              <a:buNone/>
            </a:pPr>
            <a:r>
              <a:rPr lang="en-US" sz="2800" b="1">
                <a:solidFill>
                  <a:srgbClr val="FF3300"/>
                </a:solidFill>
                <a:latin typeface="Comic Sans MS" pitchFamily="66" charset="0"/>
              </a:rPr>
              <a:t>       First of all, my mom cooks the best  food on the Fourth of July.</a:t>
            </a:r>
            <a:r>
              <a:rPr lang="en-US" sz="2800" b="1">
                <a:latin typeface="Comic Sans MS" pitchFamily="66" charset="0"/>
              </a:rPr>
              <a:t> We always have spicy, sweet barbequed ribs or chicken. My sister’s yearly request is golden corn on the cob dripping with butter. My dad must have creamy potato salad. However, my  favorite item comes at the end of the  meal—juicy, red watermelon. Yes, the Fourth of July meal is the best.</a:t>
            </a:r>
          </a:p>
          <a:p>
            <a:endParaRPr lang="en-US" sz="2800">
              <a:latin typeface="Comic Sans MS" pitchFamily="66" charset="0"/>
            </a:endParaRPr>
          </a:p>
        </p:txBody>
      </p:sp>
      <p:pic>
        <p:nvPicPr>
          <p:cNvPr id="22534" name="Picture 6" descr="j0215163"/>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7086600" y="4800600"/>
            <a:ext cx="1714500" cy="1631950"/>
          </a:xfrm>
          <a:prstGeom prst="rect">
            <a:avLst/>
          </a:prstGeom>
          <a:noFill/>
          <a:extLst>
            <a:ext uri="{909E8E84-426E-40DD-AFC4-6F175D3DCCD1}">
              <a14:hiddenFill xmlns:a14="http://schemas.microsoft.com/office/drawing/2010/main" xmlns="">
                <a:solidFill>
                  <a:srgbClr val="FFFFFF"/>
                </a:solidFill>
              </a14:hiddenFill>
            </a:ext>
          </a:extLst>
        </p:spPr>
      </p:pic>
      <p:pic>
        <p:nvPicPr>
          <p:cNvPr id="22536" name="Reco1233.WAV">
            <a:hlinkClick r:id="" action="ppaction://media"/>
          </p:cNvPr>
          <p:cNvPicPr>
            <a:picLocks noChangeAspect="1" noChangeArrowheads="1"/>
          </p:cNvPicPr>
          <p:nvPr>
            <a:audioFile r:link="rId1"/>
            <p:extLst>
              <p:ext uri="{DAA4B4D4-6D71-4841-9C94-3DE7FCFB9230}">
                <p14:media xmlns:p14="http://schemas.microsoft.com/office/powerpoint/2010/main" xmlns="" r:embed="rId5"/>
              </p:ext>
            </p:extLst>
          </p:nvPr>
        </p:nvPicPr>
        <p:blipFill>
          <a:blip r:embed="rId6" cstate="print">
            <a:extLst>
              <a:ext uri="{28A0092B-C50C-407E-A947-70E740481C1C}">
                <a14:useLocalDpi xmlns:a14="http://schemas.microsoft.com/office/drawing/2010/main" xmlns="" val="0"/>
              </a:ext>
            </a:extLst>
          </a:blip>
          <a:srcRect/>
          <a:stretch>
            <a:fillRect/>
          </a:stretch>
        </p:blipFill>
        <p:spPr bwMode="auto">
          <a:xfrm>
            <a:off x="4419600" y="3276600"/>
            <a:ext cx="304800" cy="304800"/>
          </a:xfrm>
          <a:prstGeom prst="rect">
            <a:avLst/>
          </a:prstGeom>
          <a:noFill/>
          <a:extLst>
            <a:ext uri="{909E8E84-426E-40DD-AFC4-6F175D3DCCD1}">
              <a14:hiddenFill xmlns:a14="http://schemas.microsoft.com/office/drawing/2010/main" xmlns="">
                <a:solidFill>
                  <a:srgbClr val="FFFFFF"/>
                </a:solidFill>
              </a14:hiddenFill>
            </a:ext>
          </a:extLst>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22536"/>
                    </p:tgtEl>
                  </p:cond>
                </p:stCondLst>
                <p:endSync evt="end" delay="0">
                  <p:rtn val="all"/>
                </p:endSync>
                <p:childTnLst>
                  <p:par>
                    <p:cTn id="3" fill="hold" nodeType="clickPar">
                      <p:stCondLst>
                        <p:cond delay="0"/>
                      </p:stCondLst>
                      <p:childTnLst>
                        <p:par>
                          <p:cTn id="4" fill="hold" nodeType="withGroup">
                            <p:stCondLst>
                              <p:cond delay="0"/>
                            </p:stCondLst>
                            <p:childTnLst>
                              <p:par>
                                <p:cTn id="5" presetID="1" presetClass="mediacall" presetSubtype="0" fill="hold" nodeType="clickEffect">
                                  <p:stCondLst>
                                    <p:cond delay="0"/>
                                  </p:stCondLst>
                                  <p:childTnLst>
                                    <p:cmd type="call" cmd="playFrom(0.0)">
                                      <p:cBhvr>
                                        <p:cTn id="6" dur="39919" fill="hold"/>
                                        <p:tgtEl>
                                          <p:spTgt spid="22536"/>
                                        </p:tgtEl>
                                      </p:cBhvr>
                                    </p:cmd>
                                  </p:childTnLst>
                                </p:cTn>
                              </p:par>
                            </p:childTnLst>
                          </p:cTn>
                        </p:par>
                      </p:childTnLst>
                    </p:cTn>
                  </p:par>
                </p:childTnLst>
              </p:cTn>
              <p:nextCondLst>
                <p:cond evt="onClick" delay="0">
                  <p:tgtEl>
                    <p:spTgt spid="22536"/>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22536"/>
                </p:tgtEl>
              </p:cMediaNode>
            </p:audio>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ext Box 2"/>
          <p:cNvSpPr txBox="1">
            <a:spLocks noChangeArrowheads="1"/>
          </p:cNvSpPr>
          <p:nvPr/>
        </p:nvSpPr>
        <p:spPr bwMode="auto">
          <a:xfrm>
            <a:off x="304800" y="457200"/>
            <a:ext cx="8077200" cy="573563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lgn="ctr">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lvl1pPr marL="342900" indent="-342900">
              <a:spcBef>
                <a:spcPct val="0"/>
              </a:spcBef>
              <a:defRPr>
                <a:solidFill>
                  <a:schemeClr val="tx1"/>
                </a:solidFill>
                <a:latin typeface="Arial" charset="0"/>
              </a:defRPr>
            </a:lvl1pPr>
            <a:lvl2pPr>
              <a:spcBef>
                <a:spcPct val="0"/>
              </a:spcBef>
              <a:defRPr>
                <a:solidFill>
                  <a:schemeClr val="tx1"/>
                </a:solidFill>
                <a:latin typeface="Arial" charset="0"/>
              </a:defRPr>
            </a:lvl2pPr>
            <a:lvl3pPr>
              <a:spcBef>
                <a:spcPct val="0"/>
              </a:spcBef>
              <a:defRPr>
                <a:solidFill>
                  <a:schemeClr val="tx1"/>
                </a:solidFill>
                <a:latin typeface="Arial" charset="0"/>
              </a:defRPr>
            </a:lvl3pPr>
            <a:lvl4pPr>
              <a:spcBef>
                <a:spcPct val="0"/>
              </a:spcBef>
              <a:defRPr>
                <a:solidFill>
                  <a:schemeClr val="tx1"/>
                </a:solidFill>
                <a:latin typeface="Arial" charset="0"/>
              </a:defRPr>
            </a:lvl4pPr>
            <a:lvl5pPr>
              <a:spcBef>
                <a:spcPct val="0"/>
              </a:spcBef>
              <a:defRPr>
                <a:solidFill>
                  <a:schemeClr val="tx1"/>
                </a:solidFill>
                <a:latin typeface="Arial" charset="0"/>
              </a:defRPr>
            </a:lvl5pPr>
            <a:lvl6pPr fontAlgn="base">
              <a:spcBef>
                <a:spcPct val="0"/>
              </a:spcBef>
              <a:spcAft>
                <a:spcPct val="0"/>
              </a:spcAft>
              <a:defRPr>
                <a:solidFill>
                  <a:schemeClr val="tx1"/>
                </a:solidFill>
                <a:latin typeface="Arial" charset="0"/>
              </a:defRPr>
            </a:lvl6pPr>
            <a:lvl7pPr fontAlgn="base">
              <a:spcBef>
                <a:spcPct val="0"/>
              </a:spcBef>
              <a:spcAft>
                <a:spcPct val="0"/>
              </a:spcAft>
              <a:defRPr>
                <a:solidFill>
                  <a:schemeClr val="tx1"/>
                </a:solidFill>
                <a:latin typeface="Arial" charset="0"/>
              </a:defRPr>
            </a:lvl7pPr>
            <a:lvl8pPr fontAlgn="base">
              <a:spcBef>
                <a:spcPct val="0"/>
              </a:spcBef>
              <a:spcAft>
                <a:spcPct val="0"/>
              </a:spcAft>
              <a:defRPr>
                <a:solidFill>
                  <a:schemeClr val="tx1"/>
                </a:solidFill>
                <a:latin typeface="Arial" charset="0"/>
              </a:defRPr>
            </a:lvl8pPr>
            <a:lvl9pPr fontAlgn="base">
              <a:spcBef>
                <a:spcPct val="0"/>
              </a:spcBef>
              <a:spcAft>
                <a:spcPct val="0"/>
              </a:spcAft>
              <a:defRPr>
                <a:solidFill>
                  <a:schemeClr val="tx1"/>
                </a:solidFill>
                <a:latin typeface="Arial" charset="0"/>
              </a:defRPr>
            </a:lvl9pPr>
          </a:lstStyle>
          <a:p>
            <a:pPr algn="ctr">
              <a:spcBef>
                <a:spcPct val="50000"/>
              </a:spcBef>
            </a:pPr>
            <a:r>
              <a:rPr lang="en-US" sz="3600">
                <a:latin typeface="Comic Sans MS" pitchFamily="66" charset="0"/>
              </a:rPr>
              <a:t>  Paragraph Three – </a:t>
            </a:r>
            <a:r>
              <a:rPr lang="en-US" sz="3600">
                <a:solidFill>
                  <a:srgbClr val="FFFF00"/>
                </a:solidFill>
                <a:latin typeface="Comic Sans MS" pitchFamily="66" charset="0"/>
              </a:rPr>
              <a:t>The BANG</a:t>
            </a:r>
            <a:r>
              <a:rPr lang="en-US" sz="3600">
                <a:latin typeface="Comic Sans MS" pitchFamily="66" charset="0"/>
              </a:rPr>
              <a:t> </a:t>
            </a:r>
          </a:p>
          <a:p>
            <a:pPr>
              <a:spcBef>
                <a:spcPct val="50000"/>
              </a:spcBef>
            </a:pPr>
            <a:r>
              <a:rPr lang="en-US" sz="3600">
                <a:latin typeface="Comic Sans MS" pitchFamily="66" charset="0"/>
              </a:rPr>
              <a:t>      </a:t>
            </a:r>
            <a:r>
              <a:rPr lang="en-US">
                <a:solidFill>
                  <a:srgbClr val="FFFF00"/>
                </a:solidFill>
                <a:latin typeface="Comic Sans MS" pitchFamily="66" charset="0"/>
              </a:rPr>
              <a:t>Next, it is always fun when my family gets together on the Fourth of July. </a:t>
            </a:r>
            <a:r>
              <a:rPr lang="en-US">
                <a:latin typeface="Comic Sans MS" pitchFamily="66" charset="0"/>
              </a:rPr>
              <a:t>Each holiday my uncles and aunts bring their families to our house. In the morning we usually go swimming in the lake behind our house or ride horses through the pasture. Afterwards, we have a big picnic with the whole family. Then my cousins and I get together for a game of baseball in the front yard. My family has a great time when we are all together.</a:t>
            </a:r>
          </a:p>
        </p:txBody>
      </p:sp>
      <p:pic>
        <p:nvPicPr>
          <p:cNvPr id="28676" name="Picture 4" descr="j0288973"/>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7620000" y="3886200"/>
            <a:ext cx="1381125" cy="2325688"/>
          </a:xfrm>
          <a:prstGeom prst="rect">
            <a:avLst/>
          </a:prstGeom>
          <a:noFill/>
          <a:extLst>
            <a:ext uri="{909E8E84-426E-40DD-AFC4-6F175D3DCCD1}">
              <a14:hiddenFill xmlns:a14="http://schemas.microsoft.com/office/drawing/2010/main" xmlns="">
                <a:solidFill>
                  <a:srgbClr val="FFFFFF"/>
                </a:solidFill>
              </a14:hiddenFill>
            </a:ext>
          </a:extLst>
        </p:spPr>
      </p:pic>
      <p:pic>
        <p:nvPicPr>
          <p:cNvPr id="28677" name="Reco1248.WAV">
            <a:hlinkClick r:id="" action="ppaction://media"/>
          </p:cNvPr>
          <p:cNvPicPr>
            <a:picLocks noChangeAspect="1" noChangeArrowheads="1"/>
          </p:cNvPicPr>
          <p:nvPr>
            <a:audioFile r:link="rId1"/>
            <p:extLst>
              <p:ext uri="{DAA4B4D4-6D71-4841-9C94-3DE7FCFB9230}">
                <p14:media xmlns:p14="http://schemas.microsoft.com/office/powerpoint/2010/main" xmlns="" r:embed="rId5"/>
              </p:ext>
            </p:extLst>
          </p:nvPr>
        </p:nvPicPr>
        <p:blipFill>
          <a:blip r:embed="rId6" cstate="print">
            <a:extLst>
              <a:ext uri="{28A0092B-C50C-407E-A947-70E740481C1C}">
                <a14:useLocalDpi xmlns:a14="http://schemas.microsoft.com/office/drawing/2010/main" xmlns="" val="0"/>
              </a:ext>
            </a:extLst>
          </a:blip>
          <a:srcRect/>
          <a:stretch>
            <a:fillRect/>
          </a:stretch>
        </p:blipFill>
        <p:spPr bwMode="auto">
          <a:xfrm>
            <a:off x="4419600" y="3276600"/>
            <a:ext cx="304800" cy="304800"/>
          </a:xfrm>
          <a:prstGeom prst="rect">
            <a:avLst/>
          </a:prstGeom>
          <a:noFill/>
          <a:extLst>
            <a:ext uri="{909E8E84-426E-40DD-AFC4-6F175D3DCCD1}">
              <a14:hiddenFill xmlns:a14="http://schemas.microsoft.com/office/drawing/2010/main" xmlns="">
                <a:solidFill>
                  <a:srgbClr val="FFFFFF"/>
                </a:solidFill>
              </a14:hiddenFill>
            </a:ext>
          </a:extLst>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28677"/>
                    </p:tgtEl>
                  </p:cond>
                </p:stCondLst>
                <p:endSync evt="end" delay="0">
                  <p:rtn val="all"/>
                </p:endSync>
                <p:childTnLst>
                  <p:par>
                    <p:cTn id="3" fill="hold" nodeType="clickPar">
                      <p:stCondLst>
                        <p:cond delay="0"/>
                      </p:stCondLst>
                      <p:childTnLst>
                        <p:par>
                          <p:cTn id="4" fill="hold" nodeType="withGroup">
                            <p:stCondLst>
                              <p:cond delay="0"/>
                            </p:stCondLst>
                            <p:childTnLst>
                              <p:par>
                                <p:cTn id="5" presetID="1" presetClass="mediacall" presetSubtype="0" fill="hold" nodeType="clickEffect">
                                  <p:stCondLst>
                                    <p:cond delay="0"/>
                                  </p:stCondLst>
                                  <p:childTnLst>
                                    <p:cmd type="call" cmd="playFrom(0.0)">
                                      <p:cBhvr>
                                        <p:cTn id="6" dur="34549" fill="hold"/>
                                        <p:tgtEl>
                                          <p:spTgt spid="28677"/>
                                        </p:tgtEl>
                                      </p:cBhvr>
                                    </p:cmd>
                                  </p:childTnLst>
                                </p:cTn>
                              </p:par>
                            </p:childTnLst>
                          </p:cTn>
                        </p:par>
                      </p:childTnLst>
                    </p:cTn>
                  </p:par>
                </p:childTnLst>
              </p:cTn>
              <p:nextCondLst>
                <p:cond evt="onClick" delay="0">
                  <p:tgtEl>
                    <p:spTgt spid="28677"/>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28677"/>
                </p:tgtEl>
              </p:cMediaNode>
            </p:audio>
          </p:childTnLst>
        </p:cTn>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342900" marR="0" indent="-342900" algn="l" defTabSz="914400" rtl="0" eaLnBrk="1" fontAlgn="base" latinLnBrk="0" hangingPunct="1">
          <a:lnSpc>
            <a:spcPct val="100000"/>
          </a:lnSpc>
          <a:spcBef>
            <a:spcPct val="20000"/>
          </a:spcBef>
          <a:spcAft>
            <a:spcPct val="0"/>
          </a:spcAft>
          <a:buClrTx/>
          <a:buSzTx/>
          <a:buFontTx/>
          <a:buNone/>
          <a:tabLst/>
          <a:defRPr kumimoji="0" lang="en-US" sz="2800" b="1" i="0" u="none" strike="noStrike" cap="none" normalizeH="0" baseline="0" smtClean="0">
            <a:ln>
              <a:noFill/>
            </a:ln>
            <a:solidFill>
              <a:schemeClr val="tx1"/>
            </a:solidFill>
            <a:effectLst/>
            <a:latin typeface="Comic Sans MS" pitchFamily="66"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342900" marR="0" indent="-342900" algn="l" defTabSz="914400" rtl="0" eaLnBrk="1" fontAlgn="base" latinLnBrk="0" hangingPunct="1">
          <a:lnSpc>
            <a:spcPct val="100000"/>
          </a:lnSpc>
          <a:spcBef>
            <a:spcPct val="20000"/>
          </a:spcBef>
          <a:spcAft>
            <a:spcPct val="0"/>
          </a:spcAft>
          <a:buClrTx/>
          <a:buSzTx/>
          <a:buFontTx/>
          <a:buNone/>
          <a:tabLst/>
          <a:defRPr kumimoji="0" lang="en-US" sz="2800" b="1" i="0" u="none" strike="noStrike" cap="none" normalizeH="0" baseline="0" smtClean="0">
            <a:ln>
              <a:noFill/>
            </a:ln>
            <a:solidFill>
              <a:schemeClr val="tx1"/>
            </a:solidFill>
            <a:effectLst/>
            <a:latin typeface="Comic Sans MS" pitchFamily="66"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2089</TotalTime>
  <Words>526</Words>
  <Application>Microsoft Office PowerPoint</Application>
  <PresentationFormat>On-screen Show (4:3)</PresentationFormat>
  <Paragraphs>72</Paragraphs>
  <Slides>18</Slides>
  <Notes>18</Notes>
  <HiddenSlides>0</HiddenSlides>
  <MMClips>20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Default Design</vt:lpstr>
      <vt:lpstr> The Bing,  The Bang,  and The Bongo</vt:lpstr>
      <vt:lpstr>Slide 2</vt:lpstr>
      <vt:lpstr>Slide 3</vt:lpstr>
      <vt:lpstr>   An essay is a group of paragraphs relating to one main idea.  The bing, the bang, and the bongo is a method for organizing your thoughts when you write an essay.</vt:lpstr>
      <vt:lpstr>Slide 5</vt:lpstr>
      <vt:lpstr>    Let’s create a real  essay using the bing, the bang,  and the bongo  pattern as our guide. It’s easy! </vt:lpstr>
      <vt:lpstr>Introduction (The bing, the bang, the bongo)</vt:lpstr>
      <vt:lpstr>Paragraph Two – The BING</vt:lpstr>
      <vt:lpstr>Slide 9</vt:lpstr>
      <vt:lpstr>Paragraph Four – The BONGO</vt:lpstr>
      <vt:lpstr>Conclusion (The bing, the bang, the bongo) </vt:lpstr>
      <vt:lpstr>Slide 12</vt:lpstr>
      <vt:lpstr>My Favorite Holiday             Of all the holidays throughout the year, the Fourth of July is my favorite. I like the fourth of July because we always have good food to eat, because we spend time with family, and especially because we watch colorful fireworks. The Fourth of July is truly the best holiday.            First of all, my mom cooks the best food on the Fourth of July. We always have spicy, sweet barbequed ribs or chicken. My sister’s yearly request is golden corn on the cob dripping with butter. My dad must have creamy potato salad. However, my favorite item comes at the end of the meal – juicy, red watermelon. Yes, the Fourth of July meal is the best.             Next, it is always fun when my family gets together on the Fourth of July. Each holiday my uncles and aunts bring their families to our house. In the morning we usually go swimming in the lake behind our house or ride horses in the pasture. Afterwards, we have a big picnic with the whole family.  Then my cousins and I get together for a game of baseball in the front yard. My family has a great time when we are all together.              Finally, I love to watch fireworks on the Fourth of July.  At night all of my family go downtown to the city’s annual fireworks display. We spread blankets on the cool grass and lie down facing the starry sky.  Suddenly the night is filled with glory. Fingers of color explode overhead. Great booms and pops fill the night. We all watch in amazement at the beautiful sight.  The fireworks are a great ending to a perfect day.            The Fourth of July is a wonderful holiday. Eating good food, being with my family, and watching the fireworks make the holiday extra special. No wonder the Fourth of July is my favorite holiday.</vt:lpstr>
      <vt:lpstr>TRANSITIONS</vt:lpstr>
      <vt:lpstr>My Favorite Holiday                                         Transitions     Of all the holidays throughout the year, the Fourth of July is my favorite. I like the fourth of July because we always have good food to eat, because we spend time with family, and especially because we watch colorful fireworks. The Fourth of July is truly the best holiday.            First of all, my mom cooks the best food on the Fourth of July. We always have spicy, sweet barbequed ribs or chicken. My sister’s yearly request is golden corn on the cob dripping with butter. My dad must have creamy potato salad. However, my favorite item comes at the end of the meal—juicy, red watermelon. Yes, the Fourth of July meal is the best.             Next, it is always fun when my family gets together on the Fourth of July. Each holiday my uncles and aunts bring their families to our house. In the morning we usually go swimming in the lake behind our house or ride horses in the pasture. Afterwards, we have a big picnic with the whole family.  Then my cousins and I get together for a game of baseball in the front yard. My family has a great time when we are all together.              Finally, I love to watch fireworks on the Fourth of July.  At night all of my family go downtown to the city’s annual fireworks display. We spread blankets on the cool grass and lie down facing the starry sky.  Suddenly the night is filled with glory. Fingers of color explode overhead. Great booms and pops fill the night. We all watch in amazement at the beautiful sight.  The fireworks are a great ending to a perfect day.            The Fourth of July is a wonderful holiday. Eating good food, being with my family, and watching the fireworks make the holiday extra special. No wonder the Fourth of July is my favorite holiday.</vt:lpstr>
      <vt:lpstr>  Don’t know what to write about?   Use the bing, the bang, and the bongo to help you write about Anything!</vt:lpstr>
      <vt:lpstr>Slide 17</vt:lpstr>
      <vt:lpstr>Slide 18</vt:lpstr>
    </vt:vector>
  </TitlesOfParts>
  <Company>Greenville Public School District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Bing, The Bang, and The Bongo</dc:title>
  <dc:creator>Greenville</dc:creator>
  <cp:lastModifiedBy>darlene</cp:lastModifiedBy>
  <cp:revision>54</cp:revision>
  <dcterms:created xsi:type="dcterms:W3CDTF">2001-09-08T14:58:54Z</dcterms:created>
  <dcterms:modified xsi:type="dcterms:W3CDTF">2012-08-16T21:16:44Z</dcterms:modified>
</cp:coreProperties>
</file>